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1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68" r:id="rId6"/>
    <p:sldId id="259" r:id="rId7"/>
    <p:sldId id="260" r:id="rId8"/>
    <p:sldId id="266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-128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7602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9E5EFE2-4344-4DED-A6EF-8F624C6375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288F0A7-56EE-4ABE-B1E9-143E3F374A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78E34-DAFB-43CA-A22B-09360E1C3B77}" type="datetimeFigureOut">
              <a:rPr lang="en-US" smtClean="0"/>
              <a:t>17/06/25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1794672-7846-4655-8023-DFBF1B4AAB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FE7172C-C214-490F-ABA9-68DA91469B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28735-7A55-44AE-95C1-19DF3221CE7D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623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E1535-F2DD-4C12-AC14-2690CC4BC15E}" type="datetimeFigureOut">
              <a:rPr lang="zh-CN" altLang="en-US" smtClean="0"/>
              <a:t>17/06/25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2178C-2BCB-4B9C-ADFC-F7838FD4AC89}" type="slidenum">
              <a:rPr lang="zh-CN" altLang="en-US" smtClean="0"/>
              <a:t>‹n.›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23010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8599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6723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5D8733-3DEC-4B87-AD6E-AFEF26CEF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cap="none" spc="0">
                <a:ln>
                  <a:noFill/>
                </a:ln>
                <a:solidFill>
                  <a:srgbClr val="C00000"/>
                </a:solidFill>
                <a:effectLst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8A343F5-31FC-4BA7-ADFB-611037D760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altLang="zh-CN" u="sng" dirty="0"/>
              <a:t>Author A</a:t>
            </a:r>
            <a:r>
              <a:rPr lang="en-GB" altLang="zh-CN" u="sng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  </a:t>
            </a:r>
            <a:r>
              <a:rPr lang="en-GB" altLang="zh-CN" i="1" dirty="0"/>
              <a:t>(please underline presenting author)</a:t>
            </a:r>
          </a:p>
          <a:p>
            <a:endParaRPr lang="en-GB" altLang="zh-CN" baseline="30000" dirty="0"/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</p:txBody>
      </p:sp>
      <p:sp>
        <p:nvSpPr>
          <p:cNvPr id="10" name="Text Box 4"/>
          <p:cNvSpPr txBox="1">
            <a:spLocks noChangeArrowheads="1"/>
          </p:cNvSpPr>
          <p:nvPr userDrawn="1"/>
        </p:nvSpPr>
        <p:spPr bwMode="auto">
          <a:xfrm>
            <a:off x="3225033" y="91133"/>
            <a:ext cx="6769100" cy="1242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Aft>
                <a:spcPts val="200"/>
              </a:spcAft>
            </a:pP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ICME ’</a:t>
            </a:r>
            <a:r>
              <a:rPr lang="it-IT" sz="22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25 </a:t>
            </a: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Conference</a:t>
            </a:r>
          </a:p>
          <a:p>
            <a:pPr algn="l" eaLnBrk="0" hangingPunct="0">
              <a:spcAft>
                <a:spcPts val="200"/>
              </a:spcAft>
            </a:pPr>
            <a:r>
              <a:rPr lang="en-GB" sz="2000" b="1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19</a:t>
            </a:r>
            <a:r>
              <a:rPr lang="en-GB" sz="20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th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International Conference on</a:t>
            </a:r>
            <a:endParaRPr lang="it-IT" sz="20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I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NTELLIGENT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OMPUTATION  IN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M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ANUFACTURING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E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NGINEERING</a:t>
            </a:r>
            <a:endParaRPr lang="it-IT" sz="1800" b="1" cap="none" baseline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16 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- 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18 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July 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2025</a:t>
            </a:r>
            <a:endParaRPr lang="en-GB" sz="20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</p:txBody>
      </p:sp>
      <p:sp>
        <p:nvSpPr>
          <p:cNvPr id="11" name="Line 9"/>
          <p:cNvSpPr>
            <a:spLocks noChangeShapeType="1"/>
          </p:cNvSpPr>
          <p:nvPr userDrawn="1"/>
        </p:nvSpPr>
        <p:spPr bwMode="auto">
          <a:xfrm>
            <a:off x="156000" y="16483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29" y="90000"/>
            <a:ext cx="1084236" cy="1080000"/>
          </a:xfrm>
          <a:prstGeom prst="rect">
            <a:avLst/>
          </a:prstGeom>
        </p:spPr>
      </p:pic>
      <p:pic>
        <p:nvPicPr>
          <p:cNvPr id="21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xmlns="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799" y="90000"/>
            <a:ext cx="1080000" cy="1080000"/>
          </a:xfrm>
          <a:prstGeom prst="rect">
            <a:avLst/>
          </a:prstGeom>
        </p:spPr>
      </p:pic>
      <p:pic>
        <p:nvPicPr>
          <p:cNvPr id="5" name="Immagine 4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xmlns="" id="{4735BE73-6C5B-96EA-4B3F-4E52DD3C54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1169999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88052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5D8733-3DEC-4B87-AD6E-AFEF26CEF1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3076486"/>
            <a:ext cx="9144000" cy="1538242"/>
          </a:xfrm>
          <a:prstGeom prst="rect">
            <a:avLst/>
          </a:prstGeom>
        </p:spPr>
        <p:txBody>
          <a:bodyPr anchor="b"/>
          <a:lstStyle>
            <a:lvl1pPr algn="ctr">
              <a:defRPr sz="6000" b="1" cap="none" spc="0">
                <a:ln>
                  <a:noFill/>
                </a:ln>
                <a:solidFill>
                  <a:srgbClr val="C00000"/>
                </a:solidFill>
                <a:effectLst/>
              </a:defRPr>
            </a:lvl1pPr>
          </a:lstStyle>
          <a:p>
            <a:r>
              <a:rPr lang="en-US" altLang="zh-CN" dirty="0"/>
              <a:t>Paper title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8A343F5-31FC-4BA7-ADFB-611037D760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802736"/>
            <a:ext cx="9144000" cy="1335264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altLang="zh-CN" u="sng" dirty="0"/>
              <a:t>Author A</a:t>
            </a:r>
            <a:r>
              <a:rPr lang="en-GB" altLang="zh-CN" u="sng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  </a:t>
            </a:r>
            <a:r>
              <a:rPr lang="en-GB" altLang="zh-CN" i="1" dirty="0"/>
              <a:t>(please underline presenting author)</a:t>
            </a:r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9BEB662-4469-43C4-9221-D70AA3D70CAB}"/>
              </a:ext>
            </a:extLst>
          </p:cNvPr>
          <p:cNvSpPr txBox="1">
            <a:spLocks/>
          </p:cNvSpPr>
          <p:nvPr userDrawn="1"/>
        </p:nvSpPr>
        <p:spPr>
          <a:xfrm>
            <a:off x="1524000" y="1692543"/>
            <a:ext cx="9144000" cy="1070343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 cap="none" spc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>
                <a:solidFill>
                  <a:srgbClr val="C00000"/>
                </a:solidFill>
              </a:rPr>
              <a:t>THANK YOU!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 userDrawn="1"/>
        </p:nvSpPr>
        <p:spPr bwMode="auto">
          <a:xfrm>
            <a:off x="3225033" y="91133"/>
            <a:ext cx="6769100" cy="1242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Aft>
                <a:spcPts val="200"/>
              </a:spcAft>
            </a:pP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ICME ’</a:t>
            </a:r>
            <a:r>
              <a:rPr lang="it-IT" sz="22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25 </a:t>
            </a: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Conference</a:t>
            </a:r>
          </a:p>
          <a:p>
            <a:pPr algn="l" eaLnBrk="0" hangingPunct="0">
              <a:spcAft>
                <a:spcPts val="200"/>
              </a:spcAft>
            </a:pPr>
            <a:r>
              <a:rPr lang="en-GB" sz="2000" b="1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19</a:t>
            </a:r>
            <a:r>
              <a:rPr lang="en-GB" sz="2000" b="1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th</a:t>
            </a: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International Conference on</a:t>
            </a:r>
            <a:endParaRPr lang="it-IT" sz="20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I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NTELLIGENT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OMPUTATION  IN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M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ANUFACTURING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GB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E</a:t>
            </a:r>
            <a:r>
              <a:rPr lang="en-GB" sz="18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NGINEERING</a:t>
            </a:r>
            <a:endParaRPr lang="it-IT" sz="1800" b="1" cap="none" baseline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GB" sz="2000" b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16</a:t>
            </a:r>
            <a:r>
              <a:rPr lang="en-GB" sz="2000" b="1" baseline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GB" sz="2000"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- </a:t>
            </a:r>
            <a:r>
              <a:rPr lang="en-GB" sz="2000" b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18 </a:t>
            </a:r>
            <a:r>
              <a:rPr lang="en-GB" sz="2000"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July </a:t>
            </a:r>
            <a:r>
              <a:rPr lang="en-GB" sz="2000" b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2025</a:t>
            </a:r>
            <a:endParaRPr lang="en-GB" sz="20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29" y="90000"/>
            <a:ext cx="1084236" cy="1080000"/>
          </a:xfrm>
          <a:prstGeom prst="rect">
            <a:avLst/>
          </a:prstGeom>
        </p:spPr>
      </p:pic>
      <p:pic>
        <p:nvPicPr>
          <p:cNvPr id="16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xmlns="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799" y="90000"/>
            <a:ext cx="1080000" cy="1080000"/>
          </a:xfrm>
          <a:prstGeom prst="rect">
            <a:avLst/>
          </a:prstGeom>
        </p:spPr>
      </p:pic>
      <p:sp>
        <p:nvSpPr>
          <p:cNvPr id="18" name="Line 9"/>
          <p:cNvSpPr>
            <a:spLocks noChangeShapeType="1"/>
          </p:cNvSpPr>
          <p:nvPr userDrawn="1"/>
        </p:nvSpPr>
        <p:spPr bwMode="auto">
          <a:xfrm>
            <a:off x="156000" y="16483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pic>
        <p:nvPicPr>
          <p:cNvPr id="4" name="Immagine 3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xmlns="" id="{4622272E-8A98-4AA5-CFC8-116D2CFD6E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1169999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49550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75A2D5-4E2F-418D-A43A-249C4FB21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" y="1618719"/>
            <a:ext cx="11977674" cy="4558244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Footer Placeholder 5">
            <a:extLst>
              <a:ext uri="{FF2B5EF4-FFF2-40B4-BE49-F238E27FC236}">
                <a16:creationId xmlns:a16="http://schemas.microsoft.com/office/drawing/2014/main" xmlns="" id="{6885F688-6814-4280-A4DB-9E7047A49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  <a:noFill/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A1D0B2-D5E1-4F5C-85CD-F2A9F4F9A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7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xmlns="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8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10" name="Immagine 9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xmlns="" id="{4C1027B6-E445-1004-CD65-D907F9B958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38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53DE10-9393-496E-9B9C-83721D6A2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47303D5-9EC6-49AD-ADE4-A6D96ABD1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C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xmlns="" id="{73BD550D-3A8C-4B0E-BC03-EFFD46772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15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xmlns="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4" name="Immagine 3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xmlns="" id="{16749B30-56DB-ED79-487E-118ACB5DFC7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06189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CED1D2-A998-4BAF-977D-C78F8358432A}"/>
              </a:ext>
            </a:extLst>
          </p:cNvPr>
          <p:cNvSpPr>
            <a:spLocks noGrp="1"/>
          </p:cNvSpPr>
          <p:nvPr userDrawn="1">
            <p:ph sz="half" idx="1"/>
          </p:nvPr>
        </p:nvSpPr>
        <p:spPr>
          <a:xfrm>
            <a:off x="90237" y="1620000"/>
            <a:ext cx="5929563" cy="4624889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E10905-6DCF-4F4E-B04B-F8607C87EE7C}"/>
              </a:ext>
            </a:extLst>
          </p:cNvPr>
          <p:cNvSpPr>
            <a:spLocks noGrp="1"/>
          </p:cNvSpPr>
          <p:nvPr userDrawn="1">
            <p:ph sz="half" idx="2"/>
          </p:nvPr>
        </p:nvSpPr>
        <p:spPr>
          <a:xfrm>
            <a:off x="6172200" y="1620000"/>
            <a:ext cx="5929562" cy="4624889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xmlns="" id="{3E7A30D6-E951-496F-8A9A-F5A9933D65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350A24-433D-43DF-80CE-C65DD509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8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xmlns="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9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0" name="CasellaDiTesto 9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11" name="Immagine 10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xmlns="" id="{A2AC9AD6-3775-649B-F49D-02005F6FD1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38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59171AC-0215-4F21-AA05-C0DC34BDD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976" y="1620000"/>
            <a:ext cx="5907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022994F-61BF-414A-BF8F-C93738B5E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976" y="2505075"/>
            <a:ext cx="5907600" cy="3684588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xmlns="" id="{58DF2F9C-F15F-4454-901A-EBC7F20482F9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194400" y="1620000"/>
            <a:ext cx="5907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xmlns="" id="{6A247CCA-A849-43D3-B298-672566DE74BE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194400" y="2505075"/>
            <a:ext cx="5907600" cy="3684588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FF026A-1FD8-4976-917F-CB2F76377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xmlns="" id="{91E47645-633F-4E28-8658-4E2E6E8BFA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12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xmlns="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3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4" name="CasellaDiTesto 13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5" name="Immagine 4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xmlns="" id="{AF98A6FB-4971-E308-5C11-6EF12E9991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08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">
            <a:extLst>
              <a:ext uri="{FF2B5EF4-FFF2-40B4-BE49-F238E27FC236}">
                <a16:creationId xmlns:a16="http://schemas.microsoft.com/office/drawing/2014/main" xmlns="" id="{C6B99719-B139-4C20-B92A-FB2E82B10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000" y="1681199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xmlns="" id="{B8C48878-F594-46F8-AB59-26AD2D12194C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90000" y="2510120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xmlns="" id="{AA7828D4-EFD7-4FBB-8A8C-0FE77295D3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53428" y="1681199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xmlns="" id="{F8EDF094-4200-40C5-8B09-2D6A75927B60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153428" y="2510119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xmlns="" id="{88D76455-1D25-4CD4-9CA0-9E31F9EE24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16855" y="1681198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xmlns="" id="{FFD71EB5-D4D7-4B50-B806-67AA4C1906B2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8216855" y="2509462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17451B09-7F08-4F1C-9232-1952B5861113}"/>
              </a:ext>
            </a:extLst>
          </p:cNvPr>
          <p:cNvCxnSpPr/>
          <p:nvPr userDrawn="1"/>
        </p:nvCxnSpPr>
        <p:spPr>
          <a:xfrm>
            <a:off x="4065714" y="1681199"/>
            <a:ext cx="0" cy="4345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633FD324-2D60-4BC8-8B81-4D38FCCD6059}"/>
              </a:ext>
            </a:extLst>
          </p:cNvPr>
          <p:cNvCxnSpPr/>
          <p:nvPr userDrawn="1"/>
        </p:nvCxnSpPr>
        <p:spPr>
          <a:xfrm>
            <a:off x="8129142" y="1681199"/>
            <a:ext cx="0" cy="4345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xmlns="" id="{E8B9DAFD-A83A-4D66-8CD2-9DA67F63197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988335-0776-4E56-82DE-F299ECD86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16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xmlns="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7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8" name="CasellaDiTesto 17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3" name="Immagine 2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xmlns="" id="{751A4148-B420-82F7-C67D-B616DFEE0B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98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B0831A6D-E881-4030-9CAE-ADD9A10CFEA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41313" y="2000250"/>
            <a:ext cx="11469687" cy="396081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xmlns="" id="{BF8AA518-6CF8-4ADE-B535-C54F5219A4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E9C2A2-A8D9-4840-8C78-5D1CEF61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xmlns="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3" name="Immagine 2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xmlns="" id="{F7D98A14-F542-2209-F81A-F8E2210301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84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BFA857-BD8E-401B-BD65-5E68214E1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BE8C9BB-E097-4AD8-A4C8-6E3CE9423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xmlns="" id="{936DECCD-91AE-40FB-824A-AB2C3E8F24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2D73FC-CA60-4228-83E5-BE1264A4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8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xmlns="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9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0" name="CasellaDiTesto 9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11" name="Immagine 10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xmlns="" id="{7EBAC229-BCD1-A3DC-24A7-8B19B28643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42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E2F3A60-F73A-4E73-8F81-1779E06166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7F603A2E-D38D-4209-82F8-B06A1A27A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" y="90000"/>
            <a:ext cx="722826" cy="720000"/>
          </a:xfrm>
          <a:prstGeom prst="rect">
            <a:avLst/>
          </a:prstGeom>
        </p:spPr>
      </p:pic>
      <p:pic>
        <p:nvPicPr>
          <p:cNvPr id="7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xmlns="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8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‹n.›</a:t>
            </a:fld>
            <a:endParaRPr lang="it-IT" dirty="0"/>
          </a:p>
        </p:txBody>
      </p:sp>
      <p:pic>
        <p:nvPicPr>
          <p:cNvPr id="2" name="Immagine 1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xmlns="" id="{2D2A731D-403A-87DD-D3FA-50CA1DD510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/>
          <a:stretch/>
        </p:blipFill>
        <p:spPr>
          <a:xfrm>
            <a:off x="86972" y="834105"/>
            <a:ext cx="1460418" cy="40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7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035CD86-BAD3-4748-9526-5FAFCD0F9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18719"/>
            <a:ext cx="10515600" cy="4558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16" name="Footer Placeholder 5">
            <a:extLst>
              <a:ext uri="{FF2B5EF4-FFF2-40B4-BE49-F238E27FC236}">
                <a16:creationId xmlns:a16="http://schemas.microsoft.com/office/drawing/2014/main" xmlns="" id="{AC907200-FC85-423A-9087-10E627F84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xmlns="" id="{31E185E2-568A-4656-9939-28CBCB252B2D}"/>
              </a:ext>
            </a:extLst>
          </p:cNvPr>
          <p:cNvSpPr txBox="1">
            <a:spLocks/>
          </p:cNvSpPr>
          <p:nvPr userDrawn="1"/>
        </p:nvSpPr>
        <p:spPr>
          <a:xfrm>
            <a:off x="2008900" y="90001"/>
            <a:ext cx="8023100" cy="1439999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C8AFD90-C687-4913-B043-7BD69F9FE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225" y="90001"/>
            <a:ext cx="8415776" cy="1349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367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9" r:id="rId1"/>
    <p:sldLayoutId id="2147484120" r:id="rId2"/>
    <p:sldLayoutId id="2147484121" r:id="rId3"/>
    <p:sldLayoutId id="2147484122" r:id="rId4"/>
    <p:sldLayoutId id="2147484123" r:id="rId5"/>
    <p:sldLayoutId id="2147484128" r:id="rId6"/>
    <p:sldLayoutId id="2147484124" r:id="rId7"/>
    <p:sldLayoutId id="2147484126" r:id="rId8"/>
    <p:sldLayoutId id="2147484129" r:id="rId9"/>
    <p:sldLayoutId id="2147484127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0B9494-10A2-405C-A6F8-397BDC4EC9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dirty="0"/>
              <a:t>Paper Title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5030107-7B56-45D1-B27B-FC4052751A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altLang="zh-CN" dirty="0"/>
              <a:t>Author A</a:t>
            </a:r>
            <a:r>
              <a:rPr lang="en-GB" altLang="zh-CN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</a:t>
            </a:r>
            <a:r>
              <a:rPr lang="en-GB" altLang="zh-CN" dirty="0"/>
              <a:t>  (please underline presenting author)</a:t>
            </a:r>
          </a:p>
          <a:p>
            <a:endParaRPr lang="en-GB" altLang="zh-CN" dirty="0"/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0D013BF-09AB-4D5D-92E3-ED8C8BA21C5A}"/>
              </a:ext>
            </a:extLst>
          </p:cNvPr>
          <p:cNvSpPr/>
          <p:nvPr/>
        </p:nvSpPr>
        <p:spPr>
          <a:xfrm>
            <a:off x="6733070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6344C79C-60C3-45BF-B230-86E326818D40}"/>
              </a:ext>
            </a:extLst>
          </p:cNvPr>
          <p:cNvSpPr/>
          <p:nvPr/>
        </p:nvSpPr>
        <p:spPr>
          <a:xfrm>
            <a:off x="4427503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4B236CC-5194-4BC8-86C6-CAF6A0A1ACB4}"/>
              </a:ext>
            </a:extLst>
          </p:cNvPr>
          <p:cNvSpPr/>
          <p:nvPr/>
        </p:nvSpPr>
        <p:spPr>
          <a:xfrm>
            <a:off x="5580286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52127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xmlns="" id="{7399DF1B-BC20-4E35-AC4E-CE849FB6D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33C9029-998F-4F87-ABEE-20D278377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altLang="zh-CN"/>
              <a:t>Author A., Author B., Paper Title</a:t>
            </a:r>
            <a:endParaRPr lang="zh-CN" alt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xmlns="" id="{10B55243-E1BB-46C9-868B-9AECDAB6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CC4C05E-83A3-41D9-9A3B-488DDC33DA14}"/>
              </a:ext>
            </a:extLst>
          </p:cNvPr>
          <p:cNvSpPr/>
          <p:nvPr/>
        </p:nvSpPr>
        <p:spPr>
          <a:xfrm>
            <a:off x="2418347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CC305BAD-8B6A-43B6-9C6D-DC72EF737367}"/>
              </a:ext>
            </a:extLst>
          </p:cNvPr>
          <p:cNvSpPr/>
          <p:nvPr/>
        </p:nvSpPr>
        <p:spPr>
          <a:xfrm>
            <a:off x="112780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CD3D4F9-4831-42E3-854A-9F8625D7EE4B}"/>
              </a:ext>
            </a:extLst>
          </p:cNvPr>
          <p:cNvSpPr/>
          <p:nvPr/>
        </p:nvSpPr>
        <p:spPr>
          <a:xfrm>
            <a:off x="1265563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45485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xmlns="" id="{3EBDB8FA-7B7D-40F6-A650-EB818295395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xmlns="" id="{7A93C57D-23F6-432B-83CB-7B75315B2C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7C4FE1B-AC6B-431A-B713-F8A7895363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altLang="zh-CN"/>
              <a:t>Author A., Author B., Paper Title</a:t>
            </a:r>
            <a:endParaRPr lang="zh-CN" altLang="en-US" dirty="0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xmlns="" id="{A274FBF5-589E-408A-A48F-8ACCF697C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846365B-AE82-41C8-8844-3E28B6F994F9}"/>
              </a:ext>
            </a:extLst>
          </p:cNvPr>
          <p:cNvSpPr/>
          <p:nvPr/>
        </p:nvSpPr>
        <p:spPr>
          <a:xfrm>
            <a:off x="2418347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6B75FA8-1C84-4269-B49E-58670AF77BC6}"/>
              </a:ext>
            </a:extLst>
          </p:cNvPr>
          <p:cNvSpPr/>
          <p:nvPr/>
        </p:nvSpPr>
        <p:spPr>
          <a:xfrm>
            <a:off x="112780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B0E5146-33D5-42AC-985D-103EFC708316}"/>
              </a:ext>
            </a:extLst>
          </p:cNvPr>
          <p:cNvSpPr/>
          <p:nvPr/>
        </p:nvSpPr>
        <p:spPr>
          <a:xfrm>
            <a:off x="1265563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233312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0">
            <a:extLst>
              <a:ext uri="{FF2B5EF4-FFF2-40B4-BE49-F238E27FC236}">
                <a16:creationId xmlns:a16="http://schemas.microsoft.com/office/drawing/2014/main" xmlns="" id="{30C5F0C0-81AE-481E-B47D-71EE4AA975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xmlns="" id="{00BCE5D6-718F-4954-8E2F-119CE30FD775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xmlns="" id="{53406681-28F5-46AE-9BFF-A0A3260DF0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xmlns="" id="{70315FA6-AD81-4B7B-AA54-0A94F9C8B929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xmlns="" id="{012FFC54-42FA-4911-B3D5-5FE7693207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xmlns="" id="{88E01251-8D3A-4716-B94D-7A66CA2DEBFA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20F6F9-9B7E-44BE-8EA1-4C819D453C1E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altLang="zh-CN"/>
              <a:t>Author A., Author B., Paper Title</a:t>
            </a:r>
            <a:endParaRPr lang="zh-CN" altLang="en-US" dirty="0"/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xmlns="" id="{B27E896D-82EB-46E9-BCB1-ABB9C2FF8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84644B7-F25E-4B16-A3B6-C3473FE5367B}"/>
              </a:ext>
            </a:extLst>
          </p:cNvPr>
          <p:cNvSpPr/>
          <p:nvPr/>
        </p:nvSpPr>
        <p:spPr>
          <a:xfrm>
            <a:off x="2418347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C2E5355B-FC1D-4B17-B41A-5EA896F6665C}"/>
              </a:ext>
            </a:extLst>
          </p:cNvPr>
          <p:cNvSpPr/>
          <p:nvPr/>
        </p:nvSpPr>
        <p:spPr>
          <a:xfrm>
            <a:off x="112780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86F10D05-FBE6-4A1B-9384-A571B81B7D0B}"/>
              </a:ext>
            </a:extLst>
          </p:cNvPr>
          <p:cNvSpPr/>
          <p:nvPr/>
        </p:nvSpPr>
        <p:spPr>
          <a:xfrm>
            <a:off x="1265563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94805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873CC02A-E4EB-4ED0-A624-FDA7FE648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50AF542-A822-492F-A39E-F2F54309E5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zh-CN" dirty="0"/>
              <a:t>Author A</a:t>
            </a:r>
            <a:r>
              <a:rPr lang="en-GB" altLang="zh-CN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</a:t>
            </a:r>
            <a:r>
              <a:rPr lang="en-GB" altLang="zh-CN" dirty="0"/>
              <a:t>  (please underline presenting author)</a:t>
            </a:r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B267E36-1389-4B2B-9375-6C0C9905FE26}"/>
              </a:ext>
            </a:extLst>
          </p:cNvPr>
          <p:cNvSpPr/>
          <p:nvPr/>
        </p:nvSpPr>
        <p:spPr>
          <a:xfrm>
            <a:off x="6733070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5884C32-1B62-4A35-BA89-C1E8AD878077}"/>
              </a:ext>
            </a:extLst>
          </p:cNvPr>
          <p:cNvSpPr/>
          <p:nvPr/>
        </p:nvSpPr>
        <p:spPr>
          <a:xfrm>
            <a:off x="4427503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97EB13A-A8CF-4B01-A191-449008E3AF30}"/>
              </a:ext>
            </a:extLst>
          </p:cNvPr>
          <p:cNvSpPr/>
          <p:nvPr/>
        </p:nvSpPr>
        <p:spPr>
          <a:xfrm>
            <a:off x="5580286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752218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FEAD495440622445A2BFFF9ED5424CAC" ma:contentTypeVersion="3" ma:contentTypeDescription="新建文档。" ma:contentTypeScope="" ma:versionID="744bd0486a918c67f337f09a25ae431f">
  <xsd:schema xmlns:xsd="http://www.w3.org/2001/XMLSchema" xmlns:xs="http://www.w3.org/2001/XMLSchema" xmlns:p="http://schemas.microsoft.com/office/2006/metadata/properties" xmlns:ns3="5052c30a-3f7d-4a6b-85c4-0c42839b095d" targetNamespace="http://schemas.microsoft.com/office/2006/metadata/properties" ma:root="true" ma:fieldsID="b7a831ccc10ebb637129acd09038d71b" ns3:_="">
    <xsd:import namespace="5052c30a-3f7d-4a6b-85c4-0c42839b095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2c30a-3f7d-4a6b-85c4-0c42839b095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享对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享对象详细信息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享提示哈希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A6C5A6-B81C-4177-80CA-C2ED1B4C36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656616-48B3-42FC-846F-285E5D991A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52c30a-3f7d-4a6b-85c4-0c42839b09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BFE5CE-6CB8-48E2-9735-C436823162E8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5052c30a-3f7d-4a6b-85c4-0c42839b095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TM03090434[[fn=Legno]]</Template>
  <TotalTime>3414</TotalTime>
  <Words>123</Words>
  <Application>Microsoft Macintosh PowerPoint</Application>
  <PresentationFormat>Personalizzato</PresentationFormat>
  <Paragraphs>28</Paragraphs>
  <Slides>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Office Theme</vt:lpstr>
      <vt:lpstr>Paper Title</vt:lpstr>
      <vt:lpstr>Presentazione di PowerPoint</vt:lpstr>
      <vt:lpstr>Presentazione di PowerPoint</vt:lpstr>
      <vt:lpstr>Presentazione di PowerPoint</vt:lpstr>
      <vt:lpstr>Presentazione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CIRP ICME Conference</dc:creator>
  <cp:lastModifiedBy>-- --</cp:lastModifiedBy>
  <cp:revision>72</cp:revision>
  <dcterms:created xsi:type="dcterms:W3CDTF">2018-01-24T06:22:27Z</dcterms:created>
  <dcterms:modified xsi:type="dcterms:W3CDTF">2025-06-17T09:52:47Z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0x010100FEAD495440622445A2BFFF9ED5424CAC</vt:lpwstr>
  </property>
  <property fmtid="{D5CDD505-2E9C-101B-9397-08002B2CF9AE}" pid="3" name="MSIP_Label_2ad0b24d-6422-44b0-b3de-abb3a9e8c81a_Enabled">
    <vt:lpwstr>true</vt:lpwstr>
  </property>
  <property fmtid="{D5CDD505-2E9C-101B-9397-08002B2CF9AE}" pid="4" name="MSIP_Label_2ad0b24d-6422-44b0-b3de-abb3a9e8c81a_SetDate">
    <vt:lpwstr>2023-06-14T15:20:13Z</vt:lpwstr>
  </property>
  <property fmtid="{D5CDD505-2E9C-101B-9397-08002B2CF9AE}" pid="5" name="MSIP_Label_2ad0b24d-6422-44b0-b3de-abb3a9e8c81a_Method">
    <vt:lpwstr>Standard</vt:lpwstr>
  </property>
  <property fmtid="{D5CDD505-2E9C-101B-9397-08002B2CF9AE}" pid="6" name="MSIP_Label_2ad0b24d-6422-44b0-b3de-abb3a9e8c81a_Name">
    <vt:lpwstr>defa4170-0d19-0005-0004-bc88714345d2</vt:lpwstr>
  </property>
  <property fmtid="{D5CDD505-2E9C-101B-9397-08002B2CF9AE}" pid="7" name="MSIP_Label_2ad0b24d-6422-44b0-b3de-abb3a9e8c81a_SiteId">
    <vt:lpwstr>2fcfe26a-bb62-46b0-b1e3-28f9da0c45fd</vt:lpwstr>
  </property>
  <property fmtid="{D5CDD505-2E9C-101B-9397-08002B2CF9AE}" pid="8" name="MSIP_Label_2ad0b24d-6422-44b0-b3de-abb3a9e8c81a_ActionId">
    <vt:lpwstr>86e46a22-2df1-408f-a0f9-677497d444e3</vt:lpwstr>
  </property>
  <property fmtid="{D5CDD505-2E9C-101B-9397-08002B2CF9AE}" pid="9" name="MSIP_Label_2ad0b24d-6422-44b0-b3de-abb3a9e8c81a_ContentBits">
    <vt:lpwstr>0</vt:lpwstr>
  </property>
</Properties>
</file>