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1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68" r:id="rId6"/>
    <p:sldId id="259" r:id="rId7"/>
    <p:sldId id="260" r:id="rId8"/>
    <p:sldId id="266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17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7602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9E5EFE2-4344-4DED-A6EF-8F624C63754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88F0A7-56EE-4ABE-B1E9-143E3F374A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78E34-DAFB-43CA-A22B-09360E1C3B77}" type="datetimeFigureOut">
              <a:rPr lang="en-US" smtClean="0"/>
              <a:t>6/14/2024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794672-7846-4655-8023-DFBF1B4AABB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E7172C-C214-490F-ABA9-68DA91469B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028735-7A55-44AE-95C1-19DF3221CE7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26238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E1535-F2DD-4C12-AC14-2690CC4BC15E}" type="datetimeFigureOut">
              <a:rPr lang="zh-CN" altLang="en-US" smtClean="0"/>
              <a:t>2024/6/14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C2178C-2BCB-4B9C-ADFC-F7838FD4AC89}" type="slidenum">
              <a:rPr lang="zh-CN" altLang="en-US" smtClean="0"/>
              <a:t>‹N›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230101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859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6723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D8733-3DEC-4B87-AD6E-AFEF26CEF1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="1" cap="none" spc="0">
                <a:ln>
                  <a:noFill/>
                </a:ln>
                <a:solidFill>
                  <a:srgbClr val="C00000"/>
                </a:solidFill>
                <a:effectLst/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A343F5-31FC-4BA7-ADFB-611037D760A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altLang="zh-CN" u="sng" dirty="0"/>
              <a:t>Author A</a:t>
            </a:r>
            <a:r>
              <a:rPr lang="en-GB" altLang="zh-CN" u="sng" baseline="30000" dirty="0"/>
              <a:t>a</a:t>
            </a:r>
            <a:r>
              <a:rPr lang="en-GB" altLang="zh-CN" dirty="0"/>
              <a:t>, Author B</a:t>
            </a:r>
            <a:r>
              <a:rPr lang="en-GB" altLang="zh-CN" baseline="30000" dirty="0"/>
              <a:t>b</a:t>
            </a:r>
            <a:r>
              <a:rPr lang="en-GB" altLang="zh-CN" dirty="0"/>
              <a:t>, Author C</a:t>
            </a:r>
            <a:r>
              <a:rPr lang="en-GB" altLang="zh-CN" baseline="30000" dirty="0"/>
              <a:t>c  </a:t>
            </a:r>
            <a:r>
              <a:rPr lang="en-GB" altLang="zh-CN" i="1" dirty="0"/>
              <a:t>(please underline presenting author)</a:t>
            </a:r>
          </a:p>
          <a:p>
            <a:endParaRPr lang="en-GB" altLang="zh-CN" baseline="30000" dirty="0"/>
          </a:p>
          <a:p>
            <a:r>
              <a:rPr lang="en-GB" altLang="zh-CN" baseline="30000" dirty="0" err="1"/>
              <a:t>a</a:t>
            </a:r>
            <a:r>
              <a:rPr lang="en-GB" altLang="zh-CN" dirty="0" err="1"/>
              <a:t>Affiliation</a:t>
            </a:r>
            <a:r>
              <a:rPr lang="en-GB" altLang="zh-CN" dirty="0"/>
              <a:t> Author A</a:t>
            </a:r>
          </a:p>
          <a:p>
            <a:r>
              <a:rPr lang="en-GB" altLang="zh-CN" baseline="30000" dirty="0" err="1"/>
              <a:t>b</a:t>
            </a:r>
            <a:r>
              <a:rPr lang="en-GB" altLang="zh-CN" dirty="0" err="1"/>
              <a:t>Affiliation</a:t>
            </a:r>
            <a:r>
              <a:rPr lang="en-GB" altLang="zh-CN" dirty="0"/>
              <a:t> Author B</a:t>
            </a:r>
          </a:p>
          <a:p>
            <a:r>
              <a:rPr lang="en-GB" altLang="zh-CN" baseline="30000" dirty="0" err="1"/>
              <a:t>c</a:t>
            </a:r>
            <a:r>
              <a:rPr lang="en-GB" altLang="zh-CN" dirty="0" err="1"/>
              <a:t>Affiliation</a:t>
            </a:r>
            <a:r>
              <a:rPr lang="en-GB" altLang="zh-CN" dirty="0"/>
              <a:t> Author C</a:t>
            </a:r>
            <a:endParaRPr lang="zh-CN" altLang="en-US" dirty="0"/>
          </a:p>
        </p:txBody>
      </p:sp>
      <p:sp>
        <p:nvSpPr>
          <p:cNvPr id="10" name="Text Box 4"/>
          <p:cNvSpPr txBox="1">
            <a:spLocks noChangeArrowheads="1"/>
          </p:cNvSpPr>
          <p:nvPr userDrawn="1"/>
        </p:nvSpPr>
        <p:spPr bwMode="auto">
          <a:xfrm>
            <a:off x="3225033" y="91133"/>
            <a:ext cx="6769100" cy="1242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Aft>
                <a:spcPts val="200"/>
              </a:spcAft>
            </a:pPr>
            <a:r>
              <a:rPr lang="it-IT" sz="22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CIRP ICME ’24 Conference</a:t>
            </a:r>
          </a:p>
          <a:p>
            <a:pPr algn="l" eaLnBrk="0" hangingPunct="0">
              <a:spcAft>
                <a:spcPts val="200"/>
              </a:spcAft>
            </a:pPr>
            <a:r>
              <a:rPr lang="en-GB" sz="2000" b="1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18</a:t>
            </a:r>
            <a:r>
              <a:rPr lang="en-GB" sz="2000" b="1" baseline="30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th</a:t>
            </a:r>
            <a:r>
              <a:rPr lang="en-GB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 CIRP International Conference on</a:t>
            </a:r>
            <a:endParaRPr lang="it-IT" sz="2000" b="1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alibri" panose="020F0502020204030204" pitchFamily="34" charset="0"/>
              <a:ea typeface="Adobe Myungjo Std M" panose="02020600000000000000" pitchFamily="18" charset="-128"/>
              <a:cs typeface="Calibri" panose="020F0502020204030204" pitchFamily="34" charset="0"/>
            </a:endParaRPr>
          </a:p>
          <a:p>
            <a:pPr algn="l" eaLnBrk="0" hangingPunct="0">
              <a:spcAft>
                <a:spcPts val="200"/>
              </a:spcAft>
            </a:pPr>
            <a:r>
              <a:rPr lang="en-GB" sz="2200" b="1" cap="none" baseline="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I</a:t>
            </a:r>
            <a:r>
              <a:rPr lang="en-GB" sz="1800" b="1" cap="none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NTELLIGENT</a:t>
            </a:r>
            <a:r>
              <a:rPr lang="en-GB" sz="2200" b="1" cap="none" baseline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  </a:t>
            </a:r>
            <a:r>
              <a:rPr lang="en-GB" sz="2200" b="1" cap="none" baseline="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C</a:t>
            </a:r>
            <a:r>
              <a:rPr lang="en-GB" sz="1800" b="1" cap="none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OMPUTATION  IN  </a:t>
            </a:r>
            <a:r>
              <a:rPr lang="en-GB" sz="2200" b="1" cap="none" baseline="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M</a:t>
            </a:r>
            <a:r>
              <a:rPr lang="en-GB" sz="1800" b="1" cap="none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ANUFACTURING</a:t>
            </a:r>
            <a:r>
              <a:rPr lang="en-GB" sz="2200" b="1" cap="none" baseline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  </a:t>
            </a:r>
            <a:r>
              <a:rPr lang="en-GB" sz="2200" b="1" cap="none" baseline="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E</a:t>
            </a:r>
            <a:r>
              <a:rPr lang="en-GB" sz="1800" b="1" cap="none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NGINEERING</a:t>
            </a:r>
            <a:endParaRPr lang="it-IT" sz="1800" b="1" cap="none" baseline="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alibri" panose="020F0502020204030204" pitchFamily="34" charset="0"/>
              <a:ea typeface="Adobe Myungjo Std M" panose="02020600000000000000" pitchFamily="18" charset="-128"/>
              <a:cs typeface="Calibri" panose="020F0502020204030204" pitchFamily="34" charset="0"/>
            </a:endParaRPr>
          </a:p>
          <a:p>
            <a:pPr algn="l" eaLnBrk="0" hangingPunct="0">
              <a:spcAft>
                <a:spcPts val="200"/>
              </a:spcAft>
            </a:pPr>
            <a:r>
              <a:rPr lang="en-GB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10 - 12 July 2024</a:t>
            </a:r>
          </a:p>
        </p:txBody>
      </p:sp>
      <p:sp>
        <p:nvSpPr>
          <p:cNvPr id="11" name="Line 9"/>
          <p:cNvSpPr>
            <a:spLocks noChangeShapeType="1"/>
          </p:cNvSpPr>
          <p:nvPr userDrawn="1"/>
        </p:nvSpPr>
        <p:spPr bwMode="auto">
          <a:xfrm>
            <a:off x="156000" y="1648366"/>
            <a:ext cx="11880000" cy="1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it-IT"/>
          </a:p>
        </p:txBody>
      </p:sp>
      <p:pic>
        <p:nvPicPr>
          <p:cNvPr id="17" name="Immagin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329" y="90000"/>
            <a:ext cx="1084236" cy="1080000"/>
          </a:xfrm>
          <a:prstGeom prst="rect">
            <a:avLst/>
          </a:prstGeom>
        </p:spPr>
      </p:pic>
      <p:pic>
        <p:nvPicPr>
          <p:cNvPr id="21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433031DB-D167-4497-B4F4-CD8D76112DB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2799" y="90000"/>
            <a:ext cx="1080000" cy="1080000"/>
          </a:xfrm>
          <a:prstGeom prst="rect">
            <a:avLst/>
          </a:prstGeom>
        </p:spPr>
      </p:pic>
      <p:pic>
        <p:nvPicPr>
          <p:cNvPr id="5" name="Immagine 4" descr="Immagine che contiene testo, Carattere, Elementi grafici, logo&#10;&#10;Descrizione generata automaticamente">
            <a:extLst>
              <a:ext uri="{FF2B5EF4-FFF2-40B4-BE49-F238E27FC236}">
                <a16:creationId xmlns:a16="http://schemas.microsoft.com/office/drawing/2014/main" id="{4735BE73-6C5B-96EA-4B3F-4E52DD3C543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90"/>
          <a:stretch/>
        </p:blipFill>
        <p:spPr>
          <a:xfrm>
            <a:off x="86972" y="1169999"/>
            <a:ext cx="1460418" cy="409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8805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hank You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D8733-3DEC-4B87-AD6E-AFEF26CEF1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3076486"/>
            <a:ext cx="9144000" cy="1538242"/>
          </a:xfrm>
          <a:prstGeom prst="rect">
            <a:avLst/>
          </a:prstGeom>
        </p:spPr>
        <p:txBody>
          <a:bodyPr anchor="b"/>
          <a:lstStyle>
            <a:lvl1pPr algn="ctr">
              <a:defRPr sz="6000" b="1" cap="none" spc="0">
                <a:ln>
                  <a:noFill/>
                </a:ln>
                <a:solidFill>
                  <a:srgbClr val="C00000"/>
                </a:solidFill>
                <a:effectLst/>
              </a:defRPr>
            </a:lvl1pPr>
          </a:lstStyle>
          <a:p>
            <a:r>
              <a:rPr lang="en-US" altLang="zh-CN" dirty="0"/>
              <a:t>Paper title</a:t>
            </a:r>
            <a:endParaRPr lang="zh-CN" alt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A343F5-31FC-4BA7-ADFB-611037D760A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802736"/>
            <a:ext cx="9144000" cy="1335264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altLang="zh-CN" u="sng" dirty="0"/>
              <a:t>Author A</a:t>
            </a:r>
            <a:r>
              <a:rPr lang="en-GB" altLang="zh-CN" u="sng" baseline="30000" dirty="0"/>
              <a:t>a</a:t>
            </a:r>
            <a:r>
              <a:rPr lang="en-GB" altLang="zh-CN" dirty="0"/>
              <a:t>, Author B</a:t>
            </a:r>
            <a:r>
              <a:rPr lang="en-GB" altLang="zh-CN" baseline="30000" dirty="0"/>
              <a:t>b</a:t>
            </a:r>
            <a:r>
              <a:rPr lang="en-GB" altLang="zh-CN" dirty="0"/>
              <a:t>, Author C</a:t>
            </a:r>
            <a:r>
              <a:rPr lang="en-GB" altLang="zh-CN" baseline="30000" dirty="0"/>
              <a:t>c  </a:t>
            </a:r>
            <a:r>
              <a:rPr lang="en-GB" altLang="zh-CN" i="1" dirty="0"/>
              <a:t>(please underline presenting author)</a:t>
            </a:r>
          </a:p>
          <a:p>
            <a:r>
              <a:rPr lang="en-GB" altLang="zh-CN" baseline="30000" dirty="0" err="1"/>
              <a:t>a</a:t>
            </a:r>
            <a:r>
              <a:rPr lang="en-GB" altLang="zh-CN" dirty="0" err="1"/>
              <a:t>Affiliation</a:t>
            </a:r>
            <a:r>
              <a:rPr lang="en-GB" altLang="zh-CN" dirty="0"/>
              <a:t> Author A</a:t>
            </a:r>
          </a:p>
          <a:p>
            <a:r>
              <a:rPr lang="en-GB" altLang="zh-CN" baseline="30000" dirty="0" err="1"/>
              <a:t>b</a:t>
            </a:r>
            <a:r>
              <a:rPr lang="en-GB" altLang="zh-CN" dirty="0" err="1"/>
              <a:t>Affiliation</a:t>
            </a:r>
            <a:r>
              <a:rPr lang="en-GB" altLang="zh-CN" dirty="0"/>
              <a:t> Author B</a:t>
            </a:r>
          </a:p>
          <a:p>
            <a:r>
              <a:rPr lang="en-GB" altLang="zh-CN" baseline="30000" dirty="0" err="1"/>
              <a:t>c</a:t>
            </a:r>
            <a:r>
              <a:rPr lang="en-GB" altLang="zh-CN" dirty="0" err="1"/>
              <a:t>Affiliation</a:t>
            </a:r>
            <a:r>
              <a:rPr lang="en-GB" altLang="zh-CN" dirty="0"/>
              <a:t> Author C</a:t>
            </a:r>
            <a:endParaRPr lang="zh-CN" altLang="en-US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9BEB662-4469-43C4-9221-D70AA3D70CAB}"/>
              </a:ext>
            </a:extLst>
          </p:cNvPr>
          <p:cNvSpPr txBox="1">
            <a:spLocks/>
          </p:cNvSpPr>
          <p:nvPr userDrawn="1"/>
        </p:nvSpPr>
        <p:spPr>
          <a:xfrm>
            <a:off x="1524000" y="1692543"/>
            <a:ext cx="9144000" cy="1070343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 cap="none" spc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>
                <a:solidFill>
                  <a:srgbClr val="C00000"/>
                </a:solidFill>
              </a:rPr>
              <a:t>THANK YOU!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 userDrawn="1"/>
        </p:nvSpPr>
        <p:spPr bwMode="auto">
          <a:xfrm>
            <a:off x="3225033" y="91133"/>
            <a:ext cx="6769100" cy="1242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Aft>
                <a:spcPts val="200"/>
              </a:spcAft>
            </a:pPr>
            <a:r>
              <a:rPr lang="it-IT" sz="22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CIRP ICME ’24 Conference</a:t>
            </a:r>
          </a:p>
          <a:p>
            <a:pPr algn="l" eaLnBrk="0" hangingPunct="0">
              <a:spcAft>
                <a:spcPts val="200"/>
              </a:spcAft>
            </a:pPr>
            <a:r>
              <a:rPr lang="en-GB" sz="2000" b="1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18</a:t>
            </a:r>
            <a:r>
              <a:rPr lang="en-GB" sz="2000" b="1" baseline="300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th</a:t>
            </a:r>
            <a:r>
              <a:rPr lang="en-GB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 CIRP International Conference on</a:t>
            </a:r>
            <a:endParaRPr lang="it-IT" sz="2000" b="1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alibri" panose="020F0502020204030204" pitchFamily="34" charset="0"/>
              <a:ea typeface="Adobe Myungjo Std M" panose="02020600000000000000" pitchFamily="18" charset="-128"/>
              <a:cs typeface="Calibri" panose="020F0502020204030204" pitchFamily="34" charset="0"/>
            </a:endParaRPr>
          </a:p>
          <a:p>
            <a:pPr algn="l" eaLnBrk="0" hangingPunct="0">
              <a:spcAft>
                <a:spcPts val="200"/>
              </a:spcAft>
            </a:pPr>
            <a:r>
              <a:rPr lang="en-GB" sz="2200" b="1" cap="none" baseline="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I</a:t>
            </a:r>
            <a:r>
              <a:rPr lang="en-GB" sz="1800" b="1" cap="none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NTELLIGENT</a:t>
            </a:r>
            <a:r>
              <a:rPr lang="en-GB" sz="2200" b="1" cap="none" baseline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  </a:t>
            </a:r>
            <a:r>
              <a:rPr lang="en-GB" sz="2200" b="1" cap="none" baseline="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C</a:t>
            </a:r>
            <a:r>
              <a:rPr lang="en-GB" sz="1800" b="1" cap="none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OMPUTATION  IN </a:t>
            </a:r>
            <a:r>
              <a:rPr lang="en-GB" sz="2200" b="1" cap="none" baseline="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M</a:t>
            </a:r>
            <a:r>
              <a:rPr lang="en-GB" sz="1800" b="1" cap="none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ANUFACTURING</a:t>
            </a:r>
            <a:r>
              <a:rPr lang="en-GB" sz="2200" b="1" cap="none" baseline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  </a:t>
            </a:r>
            <a:r>
              <a:rPr lang="en-GB" sz="2200" b="1" cap="none" baseline="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E</a:t>
            </a:r>
            <a:r>
              <a:rPr lang="en-GB" sz="1800" b="1" cap="none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NGINEERING</a:t>
            </a:r>
            <a:endParaRPr lang="it-IT" sz="1800" b="1" cap="none" baseline="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alibri" panose="020F0502020204030204" pitchFamily="34" charset="0"/>
              <a:ea typeface="Adobe Myungjo Std M" panose="02020600000000000000" pitchFamily="18" charset="-128"/>
              <a:cs typeface="Calibri" panose="020F0502020204030204" pitchFamily="34" charset="0"/>
            </a:endParaRPr>
          </a:p>
          <a:p>
            <a:pPr algn="l" eaLnBrk="0" hangingPunct="0">
              <a:spcAft>
                <a:spcPts val="200"/>
              </a:spcAft>
            </a:pPr>
            <a:r>
              <a:rPr lang="en-GB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10</a:t>
            </a:r>
            <a:r>
              <a:rPr lang="en-GB" sz="2000" b="1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 </a:t>
            </a:r>
            <a:r>
              <a:rPr lang="en-GB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Adobe Myungjo Std M" panose="02020600000000000000" pitchFamily="18" charset="-128"/>
                <a:cs typeface="Calibri" panose="020F0502020204030204" pitchFamily="34" charset="0"/>
              </a:rPr>
              <a:t>- 12 July 2024</a:t>
            </a:r>
          </a:p>
        </p:txBody>
      </p:sp>
      <p:pic>
        <p:nvPicPr>
          <p:cNvPr id="14" name="Immagin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329" y="90000"/>
            <a:ext cx="1084236" cy="1080000"/>
          </a:xfrm>
          <a:prstGeom prst="rect">
            <a:avLst/>
          </a:prstGeom>
        </p:spPr>
      </p:pic>
      <p:pic>
        <p:nvPicPr>
          <p:cNvPr id="16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433031DB-D167-4497-B4F4-CD8D76112DB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2799" y="90000"/>
            <a:ext cx="1080000" cy="1080000"/>
          </a:xfrm>
          <a:prstGeom prst="rect">
            <a:avLst/>
          </a:prstGeom>
        </p:spPr>
      </p:pic>
      <p:sp>
        <p:nvSpPr>
          <p:cNvPr id="18" name="Line 9"/>
          <p:cNvSpPr>
            <a:spLocks noChangeShapeType="1"/>
          </p:cNvSpPr>
          <p:nvPr userDrawn="1"/>
        </p:nvSpPr>
        <p:spPr bwMode="auto">
          <a:xfrm>
            <a:off x="156000" y="1648366"/>
            <a:ext cx="11880000" cy="1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it-IT"/>
          </a:p>
        </p:txBody>
      </p:sp>
      <p:pic>
        <p:nvPicPr>
          <p:cNvPr id="4" name="Immagine 3" descr="Immagine che contiene testo, Carattere, Elementi grafici, logo&#10;&#10;Descrizione generata automaticamente">
            <a:extLst>
              <a:ext uri="{FF2B5EF4-FFF2-40B4-BE49-F238E27FC236}">
                <a16:creationId xmlns:a16="http://schemas.microsoft.com/office/drawing/2014/main" id="{4622272E-8A98-4AA5-CFC8-116D2CFD6E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90"/>
          <a:stretch/>
        </p:blipFill>
        <p:spPr>
          <a:xfrm>
            <a:off x="86972" y="1169999"/>
            <a:ext cx="1460418" cy="409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4955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5A2D5-4E2F-418D-A43A-249C4FB21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00" y="1618719"/>
            <a:ext cx="11977674" cy="4558244"/>
          </a:xfrm>
        </p:spPr>
        <p:txBody>
          <a:bodyPr/>
          <a:lstStyle/>
          <a:p>
            <a:pPr lvl="0"/>
            <a:r>
              <a:rPr lang="en-US" altLang="zh-CN" dirty="0"/>
              <a:t>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6885F688-6814-4280-A4DB-9E7047A492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04157"/>
            <a:ext cx="7315200" cy="365125"/>
          </a:xfrm>
          <a:prstGeom prst="rect">
            <a:avLst/>
          </a:prstGeom>
          <a:noFill/>
        </p:spPr>
        <p:txBody>
          <a:bodyPr/>
          <a:lstStyle>
            <a:lvl1pPr>
              <a:defRPr sz="2000" b="0">
                <a:solidFill>
                  <a:srgbClr val="C00000"/>
                </a:solidFill>
              </a:defRPr>
            </a:lvl1pPr>
          </a:lstStyle>
          <a:p>
            <a:r>
              <a:rPr lang="en-GB" altLang="zh-CN"/>
              <a:t>Author A., Author B., </a:t>
            </a:r>
            <a:r>
              <a:rPr lang="en-GB" altLang="zh-CN" i="1"/>
              <a:t>Paper Title</a:t>
            </a:r>
            <a:endParaRPr lang="zh-CN" altLang="en-US" i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A1D0B2-D5E1-4F5C-85CD-F2A9F4F9A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8" y="90000"/>
            <a:ext cx="722826" cy="720000"/>
          </a:xfrm>
          <a:prstGeom prst="rect">
            <a:avLst/>
          </a:prstGeom>
        </p:spPr>
      </p:pic>
      <p:pic>
        <p:nvPicPr>
          <p:cNvPr id="7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433031DB-D167-4497-B4F4-CD8D76112DB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578" y="90000"/>
            <a:ext cx="720000" cy="720000"/>
          </a:xfrm>
          <a:prstGeom prst="rect">
            <a:avLst/>
          </a:prstGeom>
        </p:spPr>
      </p:pic>
      <p:sp>
        <p:nvSpPr>
          <p:cNvPr id="8" name="Line 9"/>
          <p:cNvSpPr>
            <a:spLocks noChangeShapeType="1"/>
          </p:cNvSpPr>
          <p:nvPr userDrawn="1"/>
        </p:nvSpPr>
        <p:spPr bwMode="auto">
          <a:xfrm>
            <a:off x="156000" y="6207666"/>
            <a:ext cx="11880000" cy="1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it-IT"/>
          </a:p>
        </p:txBody>
      </p:sp>
      <p:sp>
        <p:nvSpPr>
          <p:cNvPr id="9" name="CasellaDiTesto 8"/>
          <p:cNvSpPr txBox="1"/>
          <p:nvPr userDrawn="1"/>
        </p:nvSpPr>
        <p:spPr>
          <a:xfrm>
            <a:off x="11353800" y="6404157"/>
            <a:ext cx="68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2EA6C86-DF31-4F65-8F32-BF40E739A138}" type="slidenum">
              <a:rPr lang="it-IT" smtClean="0"/>
              <a:t>‹N›</a:t>
            </a:fld>
            <a:endParaRPr lang="it-IT" dirty="0"/>
          </a:p>
        </p:txBody>
      </p:sp>
      <p:pic>
        <p:nvPicPr>
          <p:cNvPr id="10" name="Immagine 9" descr="Immagine che contiene testo, Carattere, Elementi grafici, logo&#10;&#10;Descrizione generata automaticamente">
            <a:extLst>
              <a:ext uri="{FF2B5EF4-FFF2-40B4-BE49-F238E27FC236}">
                <a16:creationId xmlns:a16="http://schemas.microsoft.com/office/drawing/2014/main" id="{4C1027B6-E445-1004-CD65-D907F9B958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90"/>
          <a:stretch/>
        </p:blipFill>
        <p:spPr>
          <a:xfrm>
            <a:off x="86972" y="834105"/>
            <a:ext cx="1460418" cy="409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388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3DE10-9393-496E-9B9C-83721D6A2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 b="1">
                <a:solidFill>
                  <a:srgbClr val="C00000"/>
                </a:solidFill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7303D5-9EC6-49AD-ADE4-A6D96ABD1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C0000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dirty="0"/>
              <a:t>Edit Master text styles</a:t>
            </a:r>
          </a:p>
        </p:txBody>
      </p:sp>
      <p:sp>
        <p:nvSpPr>
          <p:cNvPr id="12" name="Footer Placeholder 5">
            <a:extLst>
              <a:ext uri="{FF2B5EF4-FFF2-40B4-BE49-F238E27FC236}">
                <a16:creationId xmlns:a16="http://schemas.microsoft.com/office/drawing/2014/main" id="{73BD550D-3A8C-4B0E-BC03-EFFD467722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04157"/>
            <a:ext cx="7315200" cy="365125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rgbClr val="C00000"/>
                </a:solidFill>
              </a:defRPr>
            </a:lvl1pPr>
          </a:lstStyle>
          <a:p>
            <a:r>
              <a:rPr lang="en-GB" altLang="zh-CN"/>
              <a:t>Author A., Author B., </a:t>
            </a:r>
            <a:r>
              <a:rPr lang="en-GB" altLang="zh-CN" i="1"/>
              <a:t>Paper Title</a:t>
            </a:r>
            <a:endParaRPr lang="zh-CN" altLang="en-US" i="1" dirty="0"/>
          </a:p>
        </p:txBody>
      </p:sp>
      <p:pic>
        <p:nvPicPr>
          <p:cNvPr id="14" name="Immagin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8" y="90000"/>
            <a:ext cx="722826" cy="720000"/>
          </a:xfrm>
          <a:prstGeom prst="rect">
            <a:avLst/>
          </a:prstGeom>
        </p:spPr>
      </p:pic>
      <p:pic>
        <p:nvPicPr>
          <p:cNvPr id="15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433031DB-D167-4497-B4F4-CD8D76112DB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578" y="90000"/>
            <a:ext cx="720000" cy="720000"/>
          </a:xfrm>
          <a:prstGeom prst="rect">
            <a:avLst/>
          </a:prstGeom>
        </p:spPr>
      </p:pic>
      <p:sp>
        <p:nvSpPr>
          <p:cNvPr id="16" name="Line 9"/>
          <p:cNvSpPr>
            <a:spLocks noChangeShapeType="1"/>
          </p:cNvSpPr>
          <p:nvPr userDrawn="1"/>
        </p:nvSpPr>
        <p:spPr bwMode="auto">
          <a:xfrm>
            <a:off x="156000" y="6207666"/>
            <a:ext cx="11880000" cy="1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it-IT"/>
          </a:p>
        </p:txBody>
      </p:sp>
      <p:sp>
        <p:nvSpPr>
          <p:cNvPr id="11" name="CasellaDiTesto 10"/>
          <p:cNvSpPr txBox="1"/>
          <p:nvPr userDrawn="1"/>
        </p:nvSpPr>
        <p:spPr>
          <a:xfrm>
            <a:off x="11353800" y="6404157"/>
            <a:ext cx="68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2EA6C86-DF31-4F65-8F32-BF40E739A138}" type="slidenum">
              <a:rPr lang="it-IT" smtClean="0"/>
              <a:t>‹N›</a:t>
            </a:fld>
            <a:endParaRPr lang="it-IT" dirty="0"/>
          </a:p>
        </p:txBody>
      </p:sp>
      <p:pic>
        <p:nvPicPr>
          <p:cNvPr id="4" name="Immagine 3" descr="Immagine che contiene testo, Carattere, Elementi grafici, logo&#10;&#10;Descrizione generata automaticamente">
            <a:extLst>
              <a:ext uri="{FF2B5EF4-FFF2-40B4-BE49-F238E27FC236}">
                <a16:creationId xmlns:a16="http://schemas.microsoft.com/office/drawing/2014/main" id="{16749B30-56DB-ED79-487E-118ACB5DFC7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90"/>
          <a:stretch/>
        </p:blipFill>
        <p:spPr>
          <a:xfrm>
            <a:off x="86972" y="834105"/>
            <a:ext cx="1460418" cy="409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0618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CED1D2-A998-4BAF-977D-C78F8358432A}"/>
              </a:ext>
            </a:extLst>
          </p:cNvPr>
          <p:cNvSpPr>
            <a:spLocks noGrp="1"/>
          </p:cNvSpPr>
          <p:nvPr userDrawn="1">
            <p:ph sz="half" idx="1"/>
          </p:nvPr>
        </p:nvSpPr>
        <p:spPr>
          <a:xfrm>
            <a:off x="90237" y="1620000"/>
            <a:ext cx="5929563" cy="4624889"/>
          </a:xfrm>
        </p:spPr>
        <p:txBody>
          <a:bodyPr/>
          <a:lstStyle/>
          <a:p>
            <a:pPr lvl="0"/>
            <a:r>
              <a:rPr lang="en-US" altLang="zh-CN" dirty="0"/>
              <a:t>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E10905-6DCF-4F4E-B04B-F8607C87EE7C}"/>
              </a:ext>
            </a:extLst>
          </p:cNvPr>
          <p:cNvSpPr>
            <a:spLocks noGrp="1"/>
          </p:cNvSpPr>
          <p:nvPr userDrawn="1">
            <p:ph sz="half" idx="2"/>
          </p:nvPr>
        </p:nvSpPr>
        <p:spPr>
          <a:xfrm>
            <a:off x="6172200" y="1620000"/>
            <a:ext cx="5929562" cy="4624889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3E7A30D6-E951-496F-8A9A-F5A9933D65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04157"/>
            <a:ext cx="7315200" cy="365125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rgbClr val="C00000"/>
                </a:solidFill>
              </a:defRPr>
            </a:lvl1pPr>
          </a:lstStyle>
          <a:p>
            <a:r>
              <a:rPr lang="en-GB" altLang="zh-CN"/>
              <a:t>Author A., Author B., </a:t>
            </a:r>
            <a:r>
              <a:rPr lang="en-GB" altLang="zh-CN" i="1"/>
              <a:t>Paper Title</a:t>
            </a:r>
            <a:endParaRPr lang="zh-CN" altLang="en-US" i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350A24-433D-43DF-80CE-C65DD509E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8" y="90000"/>
            <a:ext cx="722826" cy="720000"/>
          </a:xfrm>
          <a:prstGeom prst="rect">
            <a:avLst/>
          </a:prstGeom>
        </p:spPr>
      </p:pic>
      <p:pic>
        <p:nvPicPr>
          <p:cNvPr id="8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433031DB-D167-4497-B4F4-CD8D76112DB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578" y="90000"/>
            <a:ext cx="720000" cy="720000"/>
          </a:xfrm>
          <a:prstGeom prst="rect">
            <a:avLst/>
          </a:prstGeom>
        </p:spPr>
      </p:pic>
      <p:sp>
        <p:nvSpPr>
          <p:cNvPr id="9" name="Line 9"/>
          <p:cNvSpPr>
            <a:spLocks noChangeShapeType="1"/>
          </p:cNvSpPr>
          <p:nvPr userDrawn="1"/>
        </p:nvSpPr>
        <p:spPr bwMode="auto">
          <a:xfrm>
            <a:off x="156000" y="6207666"/>
            <a:ext cx="11880000" cy="1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it-IT"/>
          </a:p>
        </p:txBody>
      </p:sp>
      <p:sp>
        <p:nvSpPr>
          <p:cNvPr id="10" name="CasellaDiTesto 9"/>
          <p:cNvSpPr txBox="1"/>
          <p:nvPr userDrawn="1"/>
        </p:nvSpPr>
        <p:spPr>
          <a:xfrm>
            <a:off x="11353800" y="6404157"/>
            <a:ext cx="68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2EA6C86-DF31-4F65-8F32-BF40E739A138}" type="slidenum">
              <a:rPr lang="it-IT" smtClean="0"/>
              <a:t>‹N›</a:t>
            </a:fld>
            <a:endParaRPr lang="it-IT" dirty="0"/>
          </a:p>
        </p:txBody>
      </p:sp>
      <p:pic>
        <p:nvPicPr>
          <p:cNvPr id="11" name="Immagine 10" descr="Immagine che contiene testo, Carattere, Elementi grafici, logo&#10;&#10;Descrizione generata automaticamente">
            <a:extLst>
              <a:ext uri="{FF2B5EF4-FFF2-40B4-BE49-F238E27FC236}">
                <a16:creationId xmlns:a16="http://schemas.microsoft.com/office/drawing/2014/main" id="{A2AC9AD6-3775-649B-F49D-02005F6FD18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90"/>
          <a:stretch/>
        </p:blipFill>
        <p:spPr>
          <a:xfrm>
            <a:off x="86972" y="834105"/>
            <a:ext cx="1460418" cy="409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382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9171AC-0215-4F21-AA05-C0DC34BDD0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976" y="1620000"/>
            <a:ext cx="59076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22994F-61BF-414A-BF8F-C93738B5EA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976" y="2505075"/>
            <a:ext cx="5907600" cy="3684588"/>
          </a:xfrm>
        </p:spPr>
        <p:txBody>
          <a:bodyPr/>
          <a:lstStyle/>
          <a:p>
            <a:pPr lvl="0"/>
            <a:r>
              <a:rPr lang="en-US" altLang="zh-CN" dirty="0"/>
              <a:t>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8DF2F9C-F15F-4454-901A-EBC7F20482F9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6194400" y="1620000"/>
            <a:ext cx="59076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dirty="0"/>
              <a:t>Edit Master text styles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A247CCA-A849-43D3-B298-672566DE74BE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194400" y="2505075"/>
            <a:ext cx="5907600" cy="3684588"/>
          </a:xfrm>
        </p:spPr>
        <p:txBody>
          <a:bodyPr/>
          <a:lstStyle/>
          <a:p>
            <a:pPr lvl="0"/>
            <a:r>
              <a:rPr lang="en-US" altLang="zh-CN" dirty="0"/>
              <a:t>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FF026A-1FD8-4976-917F-CB2F76377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91E47645-633F-4E28-8658-4E2E6E8BFA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04157"/>
            <a:ext cx="7315200" cy="365125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rgbClr val="C00000"/>
                </a:solidFill>
              </a:defRPr>
            </a:lvl1pPr>
          </a:lstStyle>
          <a:p>
            <a:r>
              <a:rPr lang="en-GB" altLang="zh-CN"/>
              <a:t>Author A., Author B., </a:t>
            </a:r>
            <a:r>
              <a:rPr lang="en-GB" altLang="zh-CN" i="1"/>
              <a:t>Paper Title</a:t>
            </a:r>
            <a:endParaRPr lang="zh-CN" altLang="en-US" i="1" dirty="0"/>
          </a:p>
        </p:txBody>
      </p:sp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8" y="90000"/>
            <a:ext cx="722826" cy="720000"/>
          </a:xfrm>
          <a:prstGeom prst="rect">
            <a:avLst/>
          </a:prstGeom>
        </p:spPr>
      </p:pic>
      <p:pic>
        <p:nvPicPr>
          <p:cNvPr id="12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433031DB-D167-4497-B4F4-CD8D76112DB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578" y="90000"/>
            <a:ext cx="720000" cy="720000"/>
          </a:xfrm>
          <a:prstGeom prst="rect">
            <a:avLst/>
          </a:prstGeom>
        </p:spPr>
      </p:pic>
      <p:sp>
        <p:nvSpPr>
          <p:cNvPr id="13" name="Line 9"/>
          <p:cNvSpPr>
            <a:spLocks noChangeShapeType="1"/>
          </p:cNvSpPr>
          <p:nvPr userDrawn="1"/>
        </p:nvSpPr>
        <p:spPr bwMode="auto">
          <a:xfrm>
            <a:off x="156000" y="6207666"/>
            <a:ext cx="11880000" cy="1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it-IT"/>
          </a:p>
        </p:txBody>
      </p:sp>
      <p:sp>
        <p:nvSpPr>
          <p:cNvPr id="14" name="CasellaDiTesto 13"/>
          <p:cNvSpPr txBox="1"/>
          <p:nvPr userDrawn="1"/>
        </p:nvSpPr>
        <p:spPr>
          <a:xfrm>
            <a:off x="11353800" y="6404157"/>
            <a:ext cx="68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2EA6C86-DF31-4F65-8F32-BF40E739A138}" type="slidenum">
              <a:rPr lang="it-IT" smtClean="0"/>
              <a:t>‹N›</a:t>
            </a:fld>
            <a:endParaRPr lang="it-IT" dirty="0"/>
          </a:p>
        </p:txBody>
      </p:sp>
      <p:pic>
        <p:nvPicPr>
          <p:cNvPr id="5" name="Immagine 4" descr="Immagine che contiene testo, Carattere, Elementi grafici, logo&#10;&#10;Descrizione generata automaticamente">
            <a:extLst>
              <a:ext uri="{FF2B5EF4-FFF2-40B4-BE49-F238E27FC236}">
                <a16:creationId xmlns:a16="http://schemas.microsoft.com/office/drawing/2014/main" id="{AF98A6FB-4971-E308-5C11-6EF12E99916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90"/>
          <a:stretch/>
        </p:blipFill>
        <p:spPr>
          <a:xfrm>
            <a:off x="86972" y="834105"/>
            <a:ext cx="1460418" cy="409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087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C6B99719-B139-4C20-B92A-FB2E82B107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000" y="1681199"/>
            <a:ext cx="3888000" cy="7482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rgbClr val="C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B8C48878-F594-46F8-AB59-26AD2D12194C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90000" y="2510120"/>
            <a:ext cx="3888000" cy="35169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AA7828D4-EFD7-4FBB-8A8C-0FE77295D3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153428" y="1681199"/>
            <a:ext cx="3888000" cy="7482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rgbClr val="C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F8EDF094-4200-40C5-8B09-2D6A75927B60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4153428" y="2510119"/>
            <a:ext cx="3888000" cy="35169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88D76455-1D25-4CD4-9CA0-9E31F9EE249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16855" y="1681198"/>
            <a:ext cx="3888000" cy="7482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rgbClr val="C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Text Placeholder 3">
            <a:extLst>
              <a:ext uri="{FF2B5EF4-FFF2-40B4-BE49-F238E27FC236}">
                <a16:creationId xmlns:a16="http://schemas.microsoft.com/office/drawing/2014/main" id="{FFD71EB5-D4D7-4B50-B806-67AA4C1906B2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8216855" y="2509462"/>
            <a:ext cx="3888000" cy="35169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7451B09-7F08-4F1C-9232-1952B5861113}"/>
              </a:ext>
            </a:extLst>
          </p:cNvPr>
          <p:cNvCxnSpPr/>
          <p:nvPr userDrawn="1"/>
        </p:nvCxnSpPr>
        <p:spPr>
          <a:xfrm>
            <a:off x="4065714" y="1681199"/>
            <a:ext cx="0" cy="434520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33FD324-2D60-4BC8-8B81-4D38FCCD6059}"/>
              </a:ext>
            </a:extLst>
          </p:cNvPr>
          <p:cNvCxnSpPr/>
          <p:nvPr userDrawn="1"/>
        </p:nvCxnSpPr>
        <p:spPr>
          <a:xfrm>
            <a:off x="8129142" y="1681199"/>
            <a:ext cx="0" cy="434520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Footer Placeholder 5">
            <a:extLst>
              <a:ext uri="{FF2B5EF4-FFF2-40B4-BE49-F238E27FC236}">
                <a16:creationId xmlns:a16="http://schemas.microsoft.com/office/drawing/2014/main" id="{E8B9DAFD-A83A-4D66-8CD2-9DA67F631972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4038600" y="6404157"/>
            <a:ext cx="7315200" cy="365125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rgbClr val="C00000"/>
                </a:solidFill>
              </a:defRPr>
            </a:lvl1pPr>
          </a:lstStyle>
          <a:p>
            <a:r>
              <a:rPr lang="en-GB" altLang="zh-CN"/>
              <a:t>Author A., Author B., </a:t>
            </a:r>
            <a:r>
              <a:rPr lang="en-GB" altLang="zh-CN" i="1"/>
              <a:t>Paper Title</a:t>
            </a:r>
            <a:endParaRPr lang="zh-CN" altLang="en-US" i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988335-0776-4E56-82DE-F299ECD86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14" name="Immagin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8" y="90000"/>
            <a:ext cx="722826" cy="720000"/>
          </a:xfrm>
          <a:prstGeom prst="rect">
            <a:avLst/>
          </a:prstGeom>
        </p:spPr>
      </p:pic>
      <p:pic>
        <p:nvPicPr>
          <p:cNvPr id="16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433031DB-D167-4497-B4F4-CD8D76112DB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578" y="90000"/>
            <a:ext cx="720000" cy="720000"/>
          </a:xfrm>
          <a:prstGeom prst="rect">
            <a:avLst/>
          </a:prstGeom>
        </p:spPr>
      </p:pic>
      <p:sp>
        <p:nvSpPr>
          <p:cNvPr id="17" name="Line 9"/>
          <p:cNvSpPr>
            <a:spLocks noChangeShapeType="1"/>
          </p:cNvSpPr>
          <p:nvPr userDrawn="1"/>
        </p:nvSpPr>
        <p:spPr bwMode="auto">
          <a:xfrm>
            <a:off x="156000" y="6207666"/>
            <a:ext cx="11880000" cy="1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it-IT"/>
          </a:p>
        </p:txBody>
      </p:sp>
      <p:sp>
        <p:nvSpPr>
          <p:cNvPr id="18" name="CasellaDiTesto 17"/>
          <p:cNvSpPr txBox="1"/>
          <p:nvPr userDrawn="1"/>
        </p:nvSpPr>
        <p:spPr>
          <a:xfrm>
            <a:off x="11353800" y="6404157"/>
            <a:ext cx="68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2EA6C86-DF31-4F65-8F32-BF40E739A138}" type="slidenum">
              <a:rPr lang="it-IT" smtClean="0"/>
              <a:t>‹N›</a:t>
            </a:fld>
            <a:endParaRPr lang="it-IT" dirty="0"/>
          </a:p>
        </p:txBody>
      </p:sp>
      <p:pic>
        <p:nvPicPr>
          <p:cNvPr id="3" name="Immagine 2" descr="Immagine che contiene testo, Carattere, Elementi grafici, logo&#10;&#10;Descrizione generata automaticamente">
            <a:extLst>
              <a:ext uri="{FF2B5EF4-FFF2-40B4-BE49-F238E27FC236}">
                <a16:creationId xmlns:a16="http://schemas.microsoft.com/office/drawing/2014/main" id="{751A4148-B420-82F7-C67D-B616DFEE0B6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90"/>
          <a:stretch/>
        </p:blipFill>
        <p:spPr>
          <a:xfrm>
            <a:off x="86972" y="834105"/>
            <a:ext cx="1460418" cy="409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986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0831A6D-E881-4030-9CAE-ADD9A10CFEA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41313" y="2000250"/>
            <a:ext cx="11469687" cy="3960813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BF8AA518-6CF8-4ADE-B535-C54F5219A4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04157"/>
            <a:ext cx="7315200" cy="365125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rgbClr val="C00000"/>
                </a:solidFill>
              </a:defRPr>
            </a:lvl1pPr>
          </a:lstStyle>
          <a:p>
            <a:r>
              <a:rPr lang="en-GB" altLang="zh-CN"/>
              <a:t>Author A., Author B., </a:t>
            </a:r>
            <a:r>
              <a:rPr lang="en-GB" altLang="zh-CN" i="1"/>
              <a:t>Paper Title</a:t>
            </a:r>
            <a:endParaRPr lang="zh-CN" altLang="en-US" i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E9C2A2-A8D9-4840-8C78-5D1CEF61C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8" y="90000"/>
            <a:ext cx="722826" cy="720000"/>
          </a:xfrm>
          <a:prstGeom prst="rect">
            <a:avLst/>
          </a:prstGeom>
        </p:spPr>
      </p:pic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433031DB-D167-4497-B4F4-CD8D76112DB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578" y="90000"/>
            <a:ext cx="720000" cy="720000"/>
          </a:xfrm>
          <a:prstGeom prst="rect">
            <a:avLst/>
          </a:prstGeom>
        </p:spPr>
      </p:pic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156000" y="6207666"/>
            <a:ext cx="11880000" cy="1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it-IT"/>
          </a:p>
        </p:txBody>
      </p:sp>
      <p:sp>
        <p:nvSpPr>
          <p:cNvPr id="11" name="CasellaDiTesto 10"/>
          <p:cNvSpPr txBox="1"/>
          <p:nvPr userDrawn="1"/>
        </p:nvSpPr>
        <p:spPr>
          <a:xfrm>
            <a:off x="11353800" y="6404157"/>
            <a:ext cx="68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2EA6C86-DF31-4F65-8F32-BF40E739A138}" type="slidenum">
              <a:rPr lang="it-IT" smtClean="0"/>
              <a:t>‹N›</a:t>
            </a:fld>
            <a:endParaRPr lang="it-IT" dirty="0"/>
          </a:p>
        </p:txBody>
      </p:sp>
      <p:pic>
        <p:nvPicPr>
          <p:cNvPr id="3" name="Immagine 2" descr="Immagine che contiene testo, Carattere, Elementi grafici, logo&#10;&#10;Descrizione generata automaticamente">
            <a:extLst>
              <a:ext uri="{FF2B5EF4-FFF2-40B4-BE49-F238E27FC236}">
                <a16:creationId xmlns:a16="http://schemas.microsoft.com/office/drawing/2014/main" id="{F7D98A14-F542-2209-F81A-F8E2210301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90"/>
          <a:stretch/>
        </p:blipFill>
        <p:spPr>
          <a:xfrm>
            <a:off x="86972" y="834105"/>
            <a:ext cx="1460418" cy="409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840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BFA857-BD8E-401B-BD65-5E68214E1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49462"/>
            <a:ext cx="6172200" cy="3811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dirty="0"/>
              <a:t>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E8C9BB-E097-4AD8-A4C8-6E3CE94233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dirty="0"/>
              <a:t>Edit Master text styles</a:t>
            </a:r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936DECCD-91AE-40FB-824A-AB2C3E8F24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04157"/>
            <a:ext cx="7315200" cy="365125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rgbClr val="C00000"/>
                </a:solidFill>
              </a:defRPr>
            </a:lvl1pPr>
          </a:lstStyle>
          <a:p>
            <a:r>
              <a:rPr lang="en-GB" altLang="zh-CN"/>
              <a:t>Author A., Author B., </a:t>
            </a:r>
            <a:r>
              <a:rPr lang="en-GB" altLang="zh-CN" i="1"/>
              <a:t>Paper Title</a:t>
            </a:r>
            <a:endParaRPr lang="zh-CN" altLang="en-US" i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2D73FC-CA60-4228-83E5-BE1264A46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8" y="90000"/>
            <a:ext cx="722826" cy="720000"/>
          </a:xfrm>
          <a:prstGeom prst="rect">
            <a:avLst/>
          </a:prstGeom>
        </p:spPr>
      </p:pic>
      <p:pic>
        <p:nvPicPr>
          <p:cNvPr id="8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433031DB-D167-4497-B4F4-CD8D76112DB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578" y="90000"/>
            <a:ext cx="720000" cy="720000"/>
          </a:xfrm>
          <a:prstGeom prst="rect">
            <a:avLst/>
          </a:prstGeom>
        </p:spPr>
      </p:pic>
      <p:sp>
        <p:nvSpPr>
          <p:cNvPr id="9" name="Line 9"/>
          <p:cNvSpPr>
            <a:spLocks noChangeShapeType="1"/>
          </p:cNvSpPr>
          <p:nvPr userDrawn="1"/>
        </p:nvSpPr>
        <p:spPr bwMode="auto">
          <a:xfrm>
            <a:off x="156000" y="6207666"/>
            <a:ext cx="11880000" cy="1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it-IT"/>
          </a:p>
        </p:txBody>
      </p:sp>
      <p:sp>
        <p:nvSpPr>
          <p:cNvPr id="10" name="CasellaDiTesto 9"/>
          <p:cNvSpPr txBox="1"/>
          <p:nvPr userDrawn="1"/>
        </p:nvSpPr>
        <p:spPr>
          <a:xfrm>
            <a:off x="11353800" y="6404157"/>
            <a:ext cx="68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2EA6C86-DF31-4F65-8F32-BF40E739A138}" type="slidenum">
              <a:rPr lang="it-IT" smtClean="0"/>
              <a:t>‹N›</a:t>
            </a:fld>
            <a:endParaRPr lang="it-IT" dirty="0"/>
          </a:p>
        </p:txBody>
      </p:sp>
      <p:pic>
        <p:nvPicPr>
          <p:cNvPr id="11" name="Immagine 10" descr="Immagine che contiene testo, Carattere, Elementi grafici, logo&#10;&#10;Descrizione generata automaticamente">
            <a:extLst>
              <a:ext uri="{FF2B5EF4-FFF2-40B4-BE49-F238E27FC236}">
                <a16:creationId xmlns:a16="http://schemas.microsoft.com/office/drawing/2014/main" id="{7EBAC229-BCD1-A3DC-24A7-8B19B286436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90"/>
          <a:stretch/>
        </p:blipFill>
        <p:spPr>
          <a:xfrm>
            <a:off x="86972" y="834105"/>
            <a:ext cx="1460418" cy="409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428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2F3A60-F73A-4E73-8F81-1779E06166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zh-CN"/>
              <a:t>Author A., Author B., </a:t>
            </a:r>
            <a:r>
              <a:rPr lang="en-GB" altLang="zh-CN" i="1"/>
              <a:t>Paper Title</a:t>
            </a:r>
            <a:endParaRPr lang="zh-CN" altLang="en-US" i="1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F603A2E-D38D-4209-82F8-B06A1A27A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8" y="90000"/>
            <a:ext cx="722826" cy="720000"/>
          </a:xfrm>
          <a:prstGeom prst="rect">
            <a:avLst/>
          </a:prstGeom>
        </p:spPr>
      </p:pic>
      <p:pic>
        <p:nvPicPr>
          <p:cNvPr id="7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433031DB-D167-4497-B4F4-CD8D76112DB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578" y="90000"/>
            <a:ext cx="720000" cy="720000"/>
          </a:xfrm>
          <a:prstGeom prst="rect">
            <a:avLst/>
          </a:prstGeom>
        </p:spPr>
      </p:pic>
      <p:sp>
        <p:nvSpPr>
          <p:cNvPr id="8" name="Line 9"/>
          <p:cNvSpPr>
            <a:spLocks noChangeShapeType="1"/>
          </p:cNvSpPr>
          <p:nvPr userDrawn="1"/>
        </p:nvSpPr>
        <p:spPr bwMode="auto">
          <a:xfrm>
            <a:off x="156000" y="6207666"/>
            <a:ext cx="11880000" cy="1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it-IT"/>
          </a:p>
        </p:txBody>
      </p:sp>
      <p:sp>
        <p:nvSpPr>
          <p:cNvPr id="9" name="CasellaDiTesto 8"/>
          <p:cNvSpPr txBox="1"/>
          <p:nvPr userDrawn="1"/>
        </p:nvSpPr>
        <p:spPr>
          <a:xfrm>
            <a:off x="11353800" y="6404157"/>
            <a:ext cx="68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2EA6C86-DF31-4F65-8F32-BF40E739A138}" type="slidenum">
              <a:rPr lang="it-IT" smtClean="0"/>
              <a:t>‹N›</a:t>
            </a:fld>
            <a:endParaRPr lang="it-IT" dirty="0"/>
          </a:p>
        </p:txBody>
      </p:sp>
      <p:pic>
        <p:nvPicPr>
          <p:cNvPr id="2" name="Immagine 1" descr="Immagine che contiene testo, Carattere, Elementi grafici, logo&#10;&#10;Descrizione generata automaticamente">
            <a:extLst>
              <a:ext uri="{FF2B5EF4-FFF2-40B4-BE49-F238E27FC236}">
                <a16:creationId xmlns:a16="http://schemas.microsoft.com/office/drawing/2014/main" id="{2D2A731D-403A-87DD-D3FA-50CA1DD510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90"/>
          <a:stretch/>
        </p:blipFill>
        <p:spPr>
          <a:xfrm>
            <a:off x="86972" y="834105"/>
            <a:ext cx="1460418" cy="409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79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35CD86-BAD3-4748-9526-5FAFCD0F9F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18719"/>
            <a:ext cx="10515600" cy="45582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dirty="0"/>
              <a:t>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16" name="Footer Placeholder 5">
            <a:extLst>
              <a:ext uri="{FF2B5EF4-FFF2-40B4-BE49-F238E27FC236}">
                <a16:creationId xmlns:a16="http://schemas.microsoft.com/office/drawing/2014/main" id="{AC907200-FC85-423A-9087-10E627F84A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04157"/>
            <a:ext cx="7315200" cy="365125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rgbClr val="C00000"/>
                </a:solidFill>
              </a:defRPr>
            </a:lvl1pPr>
          </a:lstStyle>
          <a:p>
            <a:r>
              <a:rPr lang="en-GB" altLang="zh-CN"/>
              <a:t>Author A., Author B., </a:t>
            </a:r>
            <a:r>
              <a:rPr lang="en-GB" altLang="zh-CN" i="1"/>
              <a:t>Paper Title</a:t>
            </a:r>
            <a:endParaRPr lang="zh-CN" altLang="en-US" i="1" dirty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31E185E2-568A-4656-9939-28CBCB252B2D}"/>
              </a:ext>
            </a:extLst>
          </p:cNvPr>
          <p:cNvSpPr txBox="1">
            <a:spLocks/>
          </p:cNvSpPr>
          <p:nvPr userDrawn="1"/>
        </p:nvSpPr>
        <p:spPr>
          <a:xfrm>
            <a:off x="2008900" y="90001"/>
            <a:ext cx="8023100" cy="1439999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8AFD90-C687-4913-B043-7BD69F9FE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6225" y="90001"/>
            <a:ext cx="8415776" cy="13499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53678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9" r:id="rId1"/>
    <p:sldLayoutId id="2147484120" r:id="rId2"/>
    <p:sldLayoutId id="2147484121" r:id="rId3"/>
    <p:sldLayoutId id="2147484122" r:id="rId4"/>
    <p:sldLayoutId id="2147484123" r:id="rId5"/>
    <p:sldLayoutId id="2147484128" r:id="rId6"/>
    <p:sldLayoutId id="2147484124" r:id="rId7"/>
    <p:sldLayoutId id="2147484126" r:id="rId8"/>
    <p:sldLayoutId id="2147484129" r:id="rId9"/>
    <p:sldLayoutId id="2147484127" r:id="rId1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B9494-10A2-405C-A6F8-397BDC4EC9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zh-CN" dirty="0"/>
              <a:t>Paper Title</a:t>
            </a:r>
            <a:endParaRPr lang="zh-CN" alt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030107-7B56-45D1-B27B-FC4052751A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altLang="zh-CN" dirty="0"/>
              <a:t>Author A</a:t>
            </a:r>
            <a:r>
              <a:rPr lang="en-GB" altLang="zh-CN" baseline="30000" dirty="0"/>
              <a:t>a</a:t>
            </a:r>
            <a:r>
              <a:rPr lang="en-GB" altLang="zh-CN" dirty="0"/>
              <a:t>, Author B</a:t>
            </a:r>
            <a:r>
              <a:rPr lang="en-GB" altLang="zh-CN" baseline="30000" dirty="0"/>
              <a:t>b</a:t>
            </a:r>
            <a:r>
              <a:rPr lang="en-GB" altLang="zh-CN" dirty="0"/>
              <a:t>, Author C</a:t>
            </a:r>
            <a:r>
              <a:rPr lang="en-GB" altLang="zh-CN" baseline="30000" dirty="0"/>
              <a:t>c</a:t>
            </a:r>
            <a:r>
              <a:rPr lang="en-GB" altLang="zh-CN" dirty="0"/>
              <a:t>  (please underline presenting author)</a:t>
            </a:r>
          </a:p>
          <a:p>
            <a:endParaRPr lang="en-GB" altLang="zh-CN" dirty="0"/>
          </a:p>
          <a:p>
            <a:r>
              <a:rPr lang="en-GB" altLang="zh-CN" baseline="30000" dirty="0" err="1"/>
              <a:t>a</a:t>
            </a:r>
            <a:r>
              <a:rPr lang="en-GB" altLang="zh-CN" dirty="0" err="1"/>
              <a:t>Affiliation</a:t>
            </a:r>
            <a:r>
              <a:rPr lang="en-GB" altLang="zh-CN" dirty="0"/>
              <a:t> Author A</a:t>
            </a:r>
          </a:p>
          <a:p>
            <a:r>
              <a:rPr lang="en-GB" altLang="zh-CN" baseline="30000" dirty="0" err="1"/>
              <a:t>b</a:t>
            </a:r>
            <a:r>
              <a:rPr lang="en-GB" altLang="zh-CN" dirty="0" err="1"/>
              <a:t>Affiliation</a:t>
            </a:r>
            <a:r>
              <a:rPr lang="en-GB" altLang="zh-CN" dirty="0"/>
              <a:t> Author B</a:t>
            </a:r>
          </a:p>
          <a:p>
            <a:r>
              <a:rPr lang="en-GB" altLang="zh-CN" baseline="30000" dirty="0" err="1"/>
              <a:t>c</a:t>
            </a:r>
            <a:r>
              <a:rPr lang="en-GB" altLang="zh-CN" dirty="0" err="1"/>
              <a:t>Affiliation</a:t>
            </a:r>
            <a:r>
              <a:rPr lang="en-GB" altLang="zh-CN" dirty="0"/>
              <a:t> Author C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0D013BF-09AB-4D5D-92E3-ED8C8BA21C5A}"/>
              </a:ext>
            </a:extLst>
          </p:cNvPr>
          <p:cNvSpPr/>
          <p:nvPr/>
        </p:nvSpPr>
        <p:spPr>
          <a:xfrm>
            <a:off x="6733070" y="6373428"/>
            <a:ext cx="1031428" cy="41257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sz="1400" dirty="0"/>
              <a:t>Affiliation Logo …</a:t>
            </a:r>
            <a:endParaRPr lang="zh-CN" altLang="en-US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344C79C-60C3-45BF-B230-86E326818D40}"/>
              </a:ext>
            </a:extLst>
          </p:cNvPr>
          <p:cNvSpPr/>
          <p:nvPr/>
        </p:nvSpPr>
        <p:spPr>
          <a:xfrm>
            <a:off x="4427503" y="6373427"/>
            <a:ext cx="1031428" cy="41257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sz="1400" dirty="0"/>
              <a:t>Affiliation Logo 1</a:t>
            </a:r>
            <a:endParaRPr lang="zh-CN" altLang="en-US" sz="14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4B236CC-5194-4BC8-86C6-CAF6A0A1ACB4}"/>
              </a:ext>
            </a:extLst>
          </p:cNvPr>
          <p:cNvSpPr/>
          <p:nvPr/>
        </p:nvSpPr>
        <p:spPr>
          <a:xfrm>
            <a:off x="5580286" y="6376133"/>
            <a:ext cx="1031428" cy="41257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sz="1400" dirty="0"/>
              <a:t>Affiliation Logo 2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52127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7399DF1B-BC20-4E35-AC4E-CE849FB6DE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3C9029-998F-4F87-ABEE-20D278377B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altLang="zh-CN"/>
              <a:t>Author A., Author B., Paper Title</a:t>
            </a:r>
            <a:endParaRPr lang="zh-CN" altLang="en-US" dirty="0"/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10B55243-E1BB-46C9-868B-9AECDAB6F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C4C05E-83A3-41D9-9A3B-488DDC33DA14}"/>
              </a:ext>
            </a:extLst>
          </p:cNvPr>
          <p:cNvSpPr/>
          <p:nvPr/>
        </p:nvSpPr>
        <p:spPr>
          <a:xfrm>
            <a:off x="2418347" y="6373428"/>
            <a:ext cx="1031428" cy="41257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sz="1400" dirty="0"/>
              <a:t>Affiliation Logo …</a:t>
            </a:r>
            <a:endParaRPr lang="zh-CN" altLang="en-US" sz="1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C305BAD-8B6A-43B6-9C6D-DC72EF737367}"/>
              </a:ext>
            </a:extLst>
          </p:cNvPr>
          <p:cNvSpPr/>
          <p:nvPr/>
        </p:nvSpPr>
        <p:spPr>
          <a:xfrm>
            <a:off x="112780" y="6373427"/>
            <a:ext cx="1031428" cy="41257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sz="1400" dirty="0"/>
              <a:t>Affiliation Logo 1</a:t>
            </a:r>
            <a:endParaRPr lang="zh-CN" altLang="en-US" sz="1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CD3D4F9-4831-42E3-854A-9F8625D7EE4B}"/>
              </a:ext>
            </a:extLst>
          </p:cNvPr>
          <p:cNvSpPr/>
          <p:nvPr/>
        </p:nvSpPr>
        <p:spPr>
          <a:xfrm>
            <a:off x="1265563" y="6376133"/>
            <a:ext cx="1031428" cy="41257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sz="1400" dirty="0"/>
              <a:t>Affiliation Logo 2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845485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3EBDB8FA-7B7D-40F6-A650-EB818295395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7A93C57D-23F6-432B-83CB-7B75315B2C2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C4FE1B-AC6B-431A-B713-F8A7895363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altLang="zh-CN"/>
              <a:t>Author A., Author B., Paper Title</a:t>
            </a:r>
            <a:endParaRPr lang="zh-CN" altLang="en-US" dirty="0"/>
          </a:p>
        </p:txBody>
      </p:sp>
      <p:sp>
        <p:nvSpPr>
          <p:cNvPr id="16" name="Title 15">
            <a:extLst>
              <a:ext uri="{FF2B5EF4-FFF2-40B4-BE49-F238E27FC236}">
                <a16:creationId xmlns:a16="http://schemas.microsoft.com/office/drawing/2014/main" id="{A274FBF5-589E-408A-A48F-8ACCF697C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46365B-AE82-41C8-8844-3E28B6F994F9}"/>
              </a:ext>
            </a:extLst>
          </p:cNvPr>
          <p:cNvSpPr/>
          <p:nvPr/>
        </p:nvSpPr>
        <p:spPr>
          <a:xfrm>
            <a:off x="2418347" y="6373428"/>
            <a:ext cx="1031428" cy="41257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sz="1400" dirty="0"/>
              <a:t>Affiliation Logo …</a:t>
            </a:r>
            <a:endParaRPr lang="zh-CN" altLang="en-US" sz="14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6B75FA8-1C84-4269-B49E-58670AF77BC6}"/>
              </a:ext>
            </a:extLst>
          </p:cNvPr>
          <p:cNvSpPr/>
          <p:nvPr/>
        </p:nvSpPr>
        <p:spPr>
          <a:xfrm>
            <a:off x="112780" y="6373427"/>
            <a:ext cx="1031428" cy="41257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sz="1400" dirty="0"/>
              <a:t>Affiliation Logo 1</a:t>
            </a:r>
            <a:endParaRPr lang="zh-CN" altLang="en-US" sz="1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0E5146-33D5-42AC-985D-103EFC708316}"/>
              </a:ext>
            </a:extLst>
          </p:cNvPr>
          <p:cNvSpPr/>
          <p:nvPr/>
        </p:nvSpPr>
        <p:spPr>
          <a:xfrm>
            <a:off x="1265563" y="6376133"/>
            <a:ext cx="1031428" cy="41257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sz="1400" dirty="0"/>
              <a:t>Affiliation Logo 2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233312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30C5F0C0-81AE-481E-B47D-71EE4AA975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00BCE5D6-718F-4954-8E2F-119CE30FD775}"/>
              </a:ext>
            </a:extLst>
          </p:cNvPr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53406681-28F5-46AE-9BFF-A0A3260DF0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70315FA6-AD81-4B7B-AA54-0A94F9C8B929}"/>
              </a:ext>
            </a:extLst>
          </p:cNvPr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012FFC54-42FA-4911-B3D5-5FE76932072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88E01251-8D3A-4716-B94D-7A66CA2DEBFA}"/>
              </a:ext>
            </a:extLst>
          </p:cNvPr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20F6F9-9B7E-44BE-8EA1-4C819D453C1E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altLang="zh-CN"/>
              <a:t>Author A., Author B., Paper Title</a:t>
            </a:r>
            <a:endParaRPr lang="zh-CN" altLang="en-US" dirty="0"/>
          </a:p>
        </p:txBody>
      </p:sp>
      <p:sp>
        <p:nvSpPr>
          <p:cNvPr id="20" name="Title 19">
            <a:extLst>
              <a:ext uri="{FF2B5EF4-FFF2-40B4-BE49-F238E27FC236}">
                <a16:creationId xmlns:a16="http://schemas.microsoft.com/office/drawing/2014/main" id="{B27E896D-82EB-46E9-BCB1-ABB9C2FF8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84644B7-F25E-4B16-A3B6-C3473FE5367B}"/>
              </a:ext>
            </a:extLst>
          </p:cNvPr>
          <p:cNvSpPr/>
          <p:nvPr/>
        </p:nvSpPr>
        <p:spPr>
          <a:xfrm>
            <a:off x="2418347" y="6373428"/>
            <a:ext cx="1031428" cy="41257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sz="1400" dirty="0"/>
              <a:t>Affiliation Logo …</a:t>
            </a:r>
            <a:endParaRPr lang="zh-CN" altLang="en-US" sz="1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2E5355B-FC1D-4B17-B41A-5EA896F6665C}"/>
              </a:ext>
            </a:extLst>
          </p:cNvPr>
          <p:cNvSpPr/>
          <p:nvPr/>
        </p:nvSpPr>
        <p:spPr>
          <a:xfrm>
            <a:off x="112780" y="6373427"/>
            <a:ext cx="1031428" cy="41257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sz="1400" dirty="0"/>
              <a:t>Affiliation Logo 1</a:t>
            </a:r>
            <a:endParaRPr lang="zh-CN" altLang="en-US" sz="14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6F10D05-FBE6-4A1B-9384-A571B81B7D0B}"/>
              </a:ext>
            </a:extLst>
          </p:cNvPr>
          <p:cNvSpPr/>
          <p:nvPr/>
        </p:nvSpPr>
        <p:spPr>
          <a:xfrm>
            <a:off x="1265563" y="6376133"/>
            <a:ext cx="1031428" cy="41257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sz="1400" dirty="0"/>
              <a:t>Affiliation Logo 2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194805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873CC02A-E4EB-4ED0-A624-FDA7FE648B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0AF542-A822-492F-A39E-F2F54309E5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altLang="zh-CN" dirty="0"/>
              <a:t>Author A</a:t>
            </a:r>
            <a:r>
              <a:rPr lang="en-GB" altLang="zh-CN" baseline="30000" dirty="0"/>
              <a:t>a</a:t>
            </a:r>
            <a:r>
              <a:rPr lang="en-GB" altLang="zh-CN" dirty="0"/>
              <a:t>, Author B</a:t>
            </a:r>
            <a:r>
              <a:rPr lang="en-GB" altLang="zh-CN" baseline="30000" dirty="0"/>
              <a:t>b</a:t>
            </a:r>
            <a:r>
              <a:rPr lang="en-GB" altLang="zh-CN" dirty="0"/>
              <a:t>, Author C</a:t>
            </a:r>
            <a:r>
              <a:rPr lang="en-GB" altLang="zh-CN" baseline="30000" dirty="0"/>
              <a:t>c</a:t>
            </a:r>
            <a:r>
              <a:rPr lang="en-GB" altLang="zh-CN" dirty="0"/>
              <a:t>  (please underline presenting author)</a:t>
            </a:r>
          </a:p>
          <a:p>
            <a:r>
              <a:rPr lang="en-GB" altLang="zh-CN" baseline="30000" dirty="0" err="1"/>
              <a:t>a</a:t>
            </a:r>
            <a:r>
              <a:rPr lang="en-GB" altLang="zh-CN" dirty="0" err="1"/>
              <a:t>Affiliation</a:t>
            </a:r>
            <a:r>
              <a:rPr lang="en-GB" altLang="zh-CN" dirty="0"/>
              <a:t> Author A</a:t>
            </a:r>
          </a:p>
          <a:p>
            <a:r>
              <a:rPr lang="en-GB" altLang="zh-CN" baseline="30000" dirty="0" err="1"/>
              <a:t>b</a:t>
            </a:r>
            <a:r>
              <a:rPr lang="en-GB" altLang="zh-CN" dirty="0" err="1"/>
              <a:t>Affiliation</a:t>
            </a:r>
            <a:r>
              <a:rPr lang="en-GB" altLang="zh-CN" dirty="0"/>
              <a:t> Author B</a:t>
            </a:r>
          </a:p>
          <a:p>
            <a:r>
              <a:rPr lang="en-GB" altLang="zh-CN" baseline="30000" dirty="0" err="1"/>
              <a:t>c</a:t>
            </a:r>
            <a:r>
              <a:rPr lang="en-GB" altLang="zh-CN" dirty="0" err="1"/>
              <a:t>Affiliation</a:t>
            </a:r>
            <a:r>
              <a:rPr lang="en-GB" altLang="zh-CN" dirty="0"/>
              <a:t> Author C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267E36-1389-4B2B-9375-6C0C9905FE26}"/>
              </a:ext>
            </a:extLst>
          </p:cNvPr>
          <p:cNvSpPr/>
          <p:nvPr/>
        </p:nvSpPr>
        <p:spPr>
          <a:xfrm>
            <a:off x="6733070" y="6373428"/>
            <a:ext cx="1031428" cy="41257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sz="1400" dirty="0"/>
              <a:t>Affiliation Logo …</a:t>
            </a:r>
            <a:endParaRPr lang="zh-CN" altLang="en-US" sz="1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884C32-1B62-4A35-BA89-C1E8AD878077}"/>
              </a:ext>
            </a:extLst>
          </p:cNvPr>
          <p:cNvSpPr/>
          <p:nvPr/>
        </p:nvSpPr>
        <p:spPr>
          <a:xfrm>
            <a:off x="4427503" y="6373427"/>
            <a:ext cx="1031428" cy="41257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sz="1400" dirty="0"/>
              <a:t>Affiliation Logo 1</a:t>
            </a:r>
            <a:endParaRPr lang="zh-CN" altLang="en-US" sz="1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97EB13A-A8CF-4B01-A191-449008E3AF30}"/>
              </a:ext>
            </a:extLst>
          </p:cNvPr>
          <p:cNvSpPr/>
          <p:nvPr/>
        </p:nvSpPr>
        <p:spPr>
          <a:xfrm>
            <a:off x="5580286" y="6376133"/>
            <a:ext cx="1031428" cy="41257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sz="1400" dirty="0"/>
              <a:t>Affiliation Logo 2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752218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文档" ma:contentTypeID="0x010100FEAD495440622445A2BFFF9ED5424CAC" ma:contentTypeVersion="3" ma:contentTypeDescription="新建文档。" ma:contentTypeScope="" ma:versionID="744bd0486a918c67f337f09a25ae431f">
  <xsd:schema xmlns:xsd="http://www.w3.org/2001/XMLSchema" xmlns:xs="http://www.w3.org/2001/XMLSchema" xmlns:p="http://schemas.microsoft.com/office/2006/metadata/properties" xmlns:ns3="5052c30a-3f7d-4a6b-85c4-0c42839b095d" targetNamespace="http://schemas.microsoft.com/office/2006/metadata/properties" ma:root="true" ma:fieldsID="b7a831ccc10ebb637129acd09038d71b" ns3:_="">
    <xsd:import namespace="5052c30a-3f7d-4a6b-85c4-0c42839b095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52c30a-3f7d-4a6b-85c4-0c42839b095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享对象: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享对象详细信息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共享提示哈希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内容类型"/>
        <xsd:element ref="dc:title" minOccurs="0" maxOccurs="1" ma:index="4" ma:displayName="标题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EA6C5A6-B81C-4177-80CA-C2ED1B4C367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B656616-48B3-42FC-846F-285E5D991A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52c30a-3f7d-4a6b-85c4-0c42839b095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3BFE5CE-6CB8-48E2-9735-C436823162E8}">
  <ds:schemaRefs>
    <ds:schemaRef ds:uri="http://purl.org/dc/terms/"/>
    <ds:schemaRef ds:uri="http://schemas.microsoft.com/office/2006/documentManagement/types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5052c30a-3f7d-4a6b-85c4-0c42839b095d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TM03090434[[fn=Legno]]</Template>
  <TotalTime>3413</TotalTime>
  <Words>117</Words>
  <Application>Microsoft Office PowerPoint</Application>
  <PresentationFormat>Widescreen</PresentationFormat>
  <Paragraphs>28</Paragraphs>
  <Slides>5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等线</vt:lpstr>
      <vt:lpstr>Arial</vt:lpstr>
      <vt:lpstr>Calibri</vt:lpstr>
      <vt:lpstr>Calibri Light</vt:lpstr>
      <vt:lpstr>Office Theme</vt:lpstr>
      <vt:lpstr>Paper Title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CIRP ICME Conference</dc:creator>
  <cp:lastModifiedBy>ALESSANDRA CAGGIANO</cp:lastModifiedBy>
  <cp:revision>70</cp:revision>
  <dcterms:created xsi:type="dcterms:W3CDTF">2018-01-24T06:22:27Z</dcterms:created>
  <dcterms:modified xsi:type="dcterms:W3CDTF">2024-06-14T16:55:35Z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0x010100FEAD495440622445A2BFFF9ED5424CAC</vt:lpwstr>
  </property>
  <property fmtid="{D5CDD505-2E9C-101B-9397-08002B2CF9AE}" pid="3" name="MSIP_Label_2ad0b24d-6422-44b0-b3de-abb3a9e8c81a_Enabled">
    <vt:lpwstr>true</vt:lpwstr>
  </property>
  <property fmtid="{D5CDD505-2E9C-101B-9397-08002B2CF9AE}" pid="4" name="MSIP_Label_2ad0b24d-6422-44b0-b3de-abb3a9e8c81a_SetDate">
    <vt:lpwstr>2023-06-14T15:20:13Z</vt:lpwstr>
  </property>
  <property fmtid="{D5CDD505-2E9C-101B-9397-08002B2CF9AE}" pid="5" name="MSIP_Label_2ad0b24d-6422-44b0-b3de-abb3a9e8c81a_Method">
    <vt:lpwstr>Standard</vt:lpwstr>
  </property>
  <property fmtid="{D5CDD505-2E9C-101B-9397-08002B2CF9AE}" pid="6" name="MSIP_Label_2ad0b24d-6422-44b0-b3de-abb3a9e8c81a_Name">
    <vt:lpwstr>defa4170-0d19-0005-0004-bc88714345d2</vt:lpwstr>
  </property>
  <property fmtid="{D5CDD505-2E9C-101B-9397-08002B2CF9AE}" pid="7" name="MSIP_Label_2ad0b24d-6422-44b0-b3de-abb3a9e8c81a_SiteId">
    <vt:lpwstr>2fcfe26a-bb62-46b0-b1e3-28f9da0c45fd</vt:lpwstr>
  </property>
  <property fmtid="{D5CDD505-2E9C-101B-9397-08002B2CF9AE}" pid="8" name="MSIP_Label_2ad0b24d-6422-44b0-b3de-abb3a9e8c81a_ActionId">
    <vt:lpwstr>86e46a22-2df1-408f-a0f9-677497d444e3</vt:lpwstr>
  </property>
  <property fmtid="{D5CDD505-2E9C-101B-9397-08002B2CF9AE}" pid="9" name="MSIP_Label_2ad0b24d-6422-44b0-b3de-abb3a9e8c81a_ContentBits">
    <vt:lpwstr>0</vt:lpwstr>
  </property>
</Properties>
</file>