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8" r:id="rId4"/>
  </p:sldMasterIdLst>
  <p:notesMasterIdLst>
    <p:notesMasterId r:id="rId7"/>
  </p:notesMasterIdLst>
  <p:handoutMasterIdLst>
    <p:handoutMasterId r:id="rId8"/>
  </p:handoutMasterIdLst>
  <p:sldIdLst>
    <p:sldId id="256" r:id="rId5"/>
    <p:sldId id="266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5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7602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E5EFE2-4344-4DED-A6EF-8F624C6375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88F0A7-56EE-4ABE-B1E9-143E3F374A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78E34-DAFB-43CA-A22B-09360E1C3B77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94672-7846-4655-8023-DFBF1B4AAB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7172C-C214-490F-ABA9-68DA91469B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28735-7A55-44AE-95C1-19DF3221CE7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623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E1535-F2DD-4C12-AC14-2690CC4BC15E}" type="datetimeFigureOut">
              <a:rPr lang="zh-CN" altLang="en-US" smtClean="0"/>
              <a:t>2022/6/22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2178C-2BCB-4B9C-ADFC-F7838FD4AC8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23010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859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D8733-3DEC-4B87-AD6E-AFEF26CEF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 cap="none" spc="0">
                <a:ln>
                  <a:noFill/>
                </a:ln>
                <a:solidFill>
                  <a:srgbClr val="C00000"/>
                </a:solidFill>
                <a:effectLst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343F5-31FC-4BA7-ADFB-611037D76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altLang="zh-CN" u="sng" dirty="0"/>
              <a:t>Author A</a:t>
            </a:r>
            <a:r>
              <a:rPr lang="en-GB" altLang="zh-CN" u="sng" baseline="30000" dirty="0"/>
              <a:t>a</a:t>
            </a:r>
            <a:r>
              <a:rPr lang="en-GB" altLang="zh-CN" dirty="0"/>
              <a:t>, Author B</a:t>
            </a:r>
            <a:r>
              <a:rPr lang="en-GB" altLang="zh-CN" baseline="30000" dirty="0"/>
              <a:t>b</a:t>
            </a:r>
            <a:r>
              <a:rPr lang="en-GB" altLang="zh-CN" dirty="0"/>
              <a:t>, Author C</a:t>
            </a:r>
            <a:r>
              <a:rPr lang="en-GB" altLang="zh-CN" baseline="30000" dirty="0"/>
              <a:t>c  </a:t>
            </a:r>
            <a:r>
              <a:rPr lang="en-GB" altLang="zh-CN" i="1" dirty="0"/>
              <a:t>(please underline presenting author)</a:t>
            </a:r>
          </a:p>
          <a:p>
            <a:endParaRPr lang="en-GB" altLang="zh-CN" baseline="30000" dirty="0"/>
          </a:p>
          <a:p>
            <a:r>
              <a:rPr lang="en-GB" altLang="zh-CN" baseline="30000" dirty="0" err="1"/>
              <a:t>a</a:t>
            </a:r>
            <a:r>
              <a:rPr lang="en-GB" altLang="zh-CN" dirty="0" err="1"/>
              <a:t>Affiliation</a:t>
            </a:r>
            <a:r>
              <a:rPr lang="en-GB" altLang="zh-CN" dirty="0"/>
              <a:t> Author A</a:t>
            </a:r>
          </a:p>
          <a:p>
            <a:r>
              <a:rPr lang="en-GB" altLang="zh-CN" baseline="30000" dirty="0" err="1"/>
              <a:t>b</a:t>
            </a:r>
            <a:r>
              <a:rPr lang="en-GB" altLang="zh-CN" dirty="0" err="1"/>
              <a:t>Affiliation</a:t>
            </a:r>
            <a:r>
              <a:rPr lang="en-GB" altLang="zh-CN" dirty="0"/>
              <a:t> Author B</a:t>
            </a:r>
          </a:p>
          <a:p>
            <a:r>
              <a:rPr lang="en-GB" altLang="zh-CN" baseline="30000" dirty="0" err="1"/>
              <a:t>c</a:t>
            </a:r>
            <a:r>
              <a:rPr lang="en-GB" altLang="zh-CN" dirty="0" err="1"/>
              <a:t>Affiliation</a:t>
            </a:r>
            <a:r>
              <a:rPr lang="en-GB" altLang="zh-CN" dirty="0"/>
              <a:t> Author C</a:t>
            </a:r>
            <a:endParaRPr lang="zh-CN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BFE4ED-69DB-42ED-BAB7-71DD3E53B14F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13862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  <p:sp>
        <p:nvSpPr>
          <p:cNvPr id="10" name="Text Box 4"/>
          <p:cNvSpPr txBox="1">
            <a:spLocks noChangeArrowheads="1"/>
          </p:cNvSpPr>
          <p:nvPr userDrawn="1"/>
        </p:nvSpPr>
        <p:spPr bwMode="auto">
          <a:xfrm>
            <a:off x="3225033" y="91133"/>
            <a:ext cx="6769100" cy="124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Aft>
                <a:spcPts val="200"/>
              </a:spcAft>
            </a:pPr>
            <a:r>
              <a:rPr lang="it-IT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CIRP ICME ’22 Virtual Conference</a:t>
            </a:r>
          </a:p>
          <a:p>
            <a:pPr algn="l" eaLnBrk="0" hangingPunct="0">
              <a:spcAft>
                <a:spcPts val="200"/>
              </a:spcAft>
            </a:pPr>
            <a:r>
              <a:rPr lang="en-GB" sz="2000" b="1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16</a:t>
            </a:r>
            <a:r>
              <a:rPr lang="en-GB" sz="20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CIRP International Conference on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Adobe Myungjo Std M" panose="02020600000000000000" pitchFamily="18" charset="-128"/>
              <a:cs typeface="Calibri" panose="020F0502020204030204" pitchFamily="34" charset="0"/>
            </a:endParaRPr>
          </a:p>
          <a:p>
            <a:pPr algn="l" eaLnBrk="0" hangingPunct="0">
              <a:spcAft>
                <a:spcPts val="200"/>
              </a:spcAft>
            </a:pP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I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NTELLIGENT</a:t>
            </a:r>
            <a:r>
              <a:rPr lang="en-GB" sz="2200" b="1" cap="non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C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OMPUTATION  IN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M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ANUFACTURING</a:t>
            </a:r>
            <a:r>
              <a:rPr lang="en-GB" sz="2200" b="1" cap="non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E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NGINEERING</a:t>
            </a:r>
            <a:endParaRPr lang="it-IT" sz="1800" b="1" cap="none" baseline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Adobe Myungjo Std M" panose="02020600000000000000" pitchFamily="18" charset="-128"/>
              <a:cs typeface="Calibri" panose="020F0502020204030204" pitchFamily="34" charset="0"/>
            </a:endParaRPr>
          </a:p>
          <a:p>
            <a:pPr algn="l" eaLnBrk="0" hangingPunct="0">
              <a:spcAft>
                <a:spcPts val="200"/>
              </a:spcAft>
            </a:pP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13 - 15 July 2022</a:t>
            </a:r>
          </a:p>
        </p:txBody>
      </p:sp>
      <p:sp>
        <p:nvSpPr>
          <p:cNvPr id="11" name="Line 9"/>
          <p:cNvSpPr>
            <a:spLocks noChangeShapeType="1"/>
          </p:cNvSpPr>
          <p:nvPr userDrawn="1"/>
        </p:nvSpPr>
        <p:spPr bwMode="auto">
          <a:xfrm>
            <a:off x="156000" y="16483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" y="1118677"/>
            <a:ext cx="1544162" cy="437616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9" y="90000"/>
            <a:ext cx="1084236" cy="1080000"/>
          </a:xfrm>
          <a:prstGeom prst="rect">
            <a:avLst/>
          </a:prstGeom>
        </p:spPr>
      </p:pic>
      <p:pic>
        <p:nvPicPr>
          <p:cNvPr id="21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799" y="9000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8805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hank You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D8733-3DEC-4B87-AD6E-AFEF26CEF1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076486"/>
            <a:ext cx="9144000" cy="1538242"/>
          </a:xfrm>
          <a:prstGeom prst="rect">
            <a:avLst/>
          </a:prstGeom>
        </p:spPr>
        <p:txBody>
          <a:bodyPr anchor="b"/>
          <a:lstStyle>
            <a:lvl1pPr algn="ctr">
              <a:defRPr sz="6000" b="1" cap="none" spc="0">
                <a:ln>
                  <a:noFill/>
                </a:ln>
                <a:solidFill>
                  <a:srgbClr val="C00000"/>
                </a:solidFill>
                <a:effectLst/>
              </a:defRPr>
            </a:lvl1pPr>
          </a:lstStyle>
          <a:p>
            <a:r>
              <a:rPr lang="en-US" altLang="zh-CN" dirty="0"/>
              <a:t>Paper title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343F5-31FC-4BA7-ADFB-611037D76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802736"/>
            <a:ext cx="9144000" cy="1335264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altLang="zh-CN" u="sng" dirty="0"/>
              <a:t>Author A</a:t>
            </a:r>
            <a:r>
              <a:rPr lang="en-GB" altLang="zh-CN" u="sng" baseline="30000" dirty="0"/>
              <a:t>a</a:t>
            </a:r>
            <a:r>
              <a:rPr lang="en-GB" altLang="zh-CN" dirty="0"/>
              <a:t>, Author B</a:t>
            </a:r>
            <a:r>
              <a:rPr lang="en-GB" altLang="zh-CN" baseline="30000" dirty="0"/>
              <a:t>b</a:t>
            </a:r>
            <a:r>
              <a:rPr lang="en-GB" altLang="zh-CN" dirty="0"/>
              <a:t>, Author C</a:t>
            </a:r>
            <a:r>
              <a:rPr lang="en-GB" altLang="zh-CN" baseline="30000" dirty="0"/>
              <a:t>c  </a:t>
            </a:r>
            <a:r>
              <a:rPr lang="en-GB" altLang="zh-CN" i="1" dirty="0"/>
              <a:t>(please underline presenting author)</a:t>
            </a:r>
          </a:p>
          <a:p>
            <a:r>
              <a:rPr lang="en-GB" altLang="zh-CN" baseline="30000" dirty="0" err="1"/>
              <a:t>a</a:t>
            </a:r>
            <a:r>
              <a:rPr lang="en-GB" altLang="zh-CN" dirty="0" err="1"/>
              <a:t>Affiliation</a:t>
            </a:r>
            <a:r>
              <a:rPr lang="en-GB" altLang="zh-CN" dirty="0"/>
              <a:t> Author A</a:t>
            </a:r>
          </a:p>
          <a:p>
            <a:r>
              <a:rPr lang="en-GB" altLang="zh-CN" baseline="30000" dirty="0" err="1"/>
              <a:t>b</a:t>
            </a:r>
            <a:r>
              <a:rPr lang="en-GB" altLang="zh-CN" dirty="0" err="1"/>
              <a:t>Affiliation</a:t>
            </a:r>
            <a:r>
              <a:rPr lang="en-GB" altLang="zh-CN" dirty="0"/>
              <a:t> Author B</a:t>
            </a:r>
          </a:p>
          <a:p>
            <a:r>
              <a:rPr lang="en-GB" altLang="zh-CN" baseline="30000" dirty="0" err="1"/>
              <a:t>c</a:t>
            </a:r>
            <a:r>
              <a:rPr lang="en-GB" altLang="zh-CN" dirty="0" err="1"/>
              <a:t>Affiliation</a:t>
            </a:r>
            <a:r>
              <a:rPr lang="en-GB" altLang="zh-CN" dirty="0"/>
              <a:t> Author C</a:t>
            </a:r>
            <a:endParaRPr lang="zh-CN" alt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9BEB662-4469-43C4-9221-D70AA3D70CAB}"/>
              </a:ext>
            </a:extLst>
          </p:cNvPr>
          <p:cNvSpPr txBox="1">
            <a:spLocks/>
          </p:cNvSpPr>
          <p:nvPr userDrawn="1"/>
        </p:nvSpPr>
        <p:spPr>
          <a:xfrm>
            <a:off x="1524000" y="1692543"/>
            <a:ext cx="9144000" cy="1070343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cap="none" spc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>
                <a:solidFill>
                  <a:srgbClr val="C00000"/>
                </a:solidFill>
              </a:rPr>
              <a:t>THANK YOU!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B2FD52-6D7F-4909-B86A-DD4B2B5A3BA7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  <p:sp>
        <p:nvSpPr>
          <p:cNvPr id="11" name="Text Box 4"/>
          <p:cNvSpPr txBox="1">
            <a:spLocks noChangeArrowheads="1"/>
          </p:cNvSpPr>
          <p:nvPr userDrawn="1"/>
        </p:nvSpPr>
        <p:spPr bwMode="auto">
          <a:xfrm>
            <a:off x="3225033" y="91133"/>
            <a:ext cx="6769100" cy="124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Aft>
                <a:spcPts val="200"/>
              </a:spcAft>
            </a:pPr>
            <a:r>
              <a:rPr lang="it-IT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CIRP ICME ’22 Virtual Conference</a:t>
            </a:r>
          </a:p>
          <a:p>
            <a:pPr algn="l" eaLnBrk="0" hangingPunct="0">
              <a:spcAft>
                <a:spcPts val="200"/>
              </a:spcAft>
            </a:pPr>
            <a:r>
              <a:rPr lang="en-GB" sz="2000" b="1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16</a:t>
            </a:r>
            <a:r>
              <a:rPr lang="en-GB" sz="20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CIRP International Conference on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Adobe Myungjo Std M" panose="02020600000000000000" pitchFamily="18" charset="-128"/>
              <a:cs typeface="Calibri" panose="020F0502020204030204" pitchFamily="34" charset="0"/>
            </a:endParaRPr>
          </a:p>
          <a:p>
            <a:pPr algn="l" eaLnBrk="0" hangingPunct="0">
              <a:spcAft>
                <a:spcPts val="200"/>
              </a:spcAft>
            </a:pP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I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NTELLIGENT</a:t>
            </a:r>
            <a:r>
              <a:rPr lang="en-GB" sz="2200" b="1" cap="non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C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OMPUTATION  IN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M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ANUFACTURING</a:t>
            </a:r>
            <a:r>
              <a:rPr lang="en-GB" sz="2200" b="1" cap="non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E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NGINEERING</a:t>
            </a:r>
            <a:endParaRPr lang="it-IT" sz="1800" b="1" cap="none" baseline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Adobe Myungjo Std M" panose="02020600000000000000" pitchFamily="18" charset="-128"/>
              <a:cs typeface="Calibri" panose="020F0502020204030204" pitchFamily="34" charset="0"/>
            </a:endParaRPr>
          </a:p>
          <a:p>
            <a:pPr algn="l" eaLnBrk="0" hangingPunct="0">
              <a:spcAft>
                <a:spcPts val="200"/>
              </a:spcAft>
            </a:pP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13 - 15 July 2022</a:t>
            </a: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" y="1118677"/>
            <a:ext cx="1544162" cy="437616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9" y="90000"/>
            <a:ext cx="1084236" cy="1080000"/>
          </a:xfrm>
          <a:prstGeom prst="rect">
            <a:avLst/>
          </a:prstGeom>
        </p:spPr>
      </p:pic>
      <p:pic>
        <p:nvPicPr>
          <p:cNvPr id="16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799" y="90000"/>
            <a:ext cx="1080000" cy="1080000"/>
          </a:xfrm>
          <a:prstGeom prst="rect">
            <a:avLst/>
          </a:prstGeom>
        </p:spPr>
      </p:pic>
      <p:sp>
        <p:nvSpPr>
          <p:cNvPr id="18" name="Line 9"/>
          <p:cNvSpPr>
            <a:spLocks noChangeShapeType="1"/>
          </p:cNvSpPr>
          <p:nvPr userDrawn="1"/>
        </p:nvSpPr>
        <p:spPr bwMode="auto">
          <a:xfrm>
            <a:off x="156000" y="16483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4955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5A2D5-4E2F-418D-A43A-249C4FB21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" y="1618719"/>
            <a:ext cx="11977674" cy="4558244"/>
          </a:xfrm>
        </p:spPr>
        <p:txBody>
          <a:bodyPr/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885F688-6814-4280-A4DB-9E7047A49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  <a:noFill/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A1D0B2-D5E1-4F5C-85CD-F2A9F4F9A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" y="810000"/>
            <a:ext cx="1544162" cy="43761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7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8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‹Nr.›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638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3DE10-9393-496E-9B9C-83721D6A2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303D5-9EC6-49AD-ADE4-A6D96ABD1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C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346E57-A3CE-4C4B-AEAD-2102C8F3D7D7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73BD550D-3A8C-4B0E-BC03-EFFD46772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" y="810000"/>
            <a:ext cx="1544162" cy="437616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15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‹Nr.›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10618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ED1D2-A998-4BAF-977D-C78F8358432A}"/>
              </a:ext>
            </a:extLst>
          </p:cNvPr>
          <p:cNvSpPr>
            <a:spLocks noGrp="1"/>
          </p:cNvSpPr>
          <p:nvPr userDrawn="1">
            <p:ph sz="half" idx="1"/>
          </p:nvPr>
        </p:nvSpPr>
        <p:spPr>
          <a:xfrm>
            <a:off x="90237" y="1620000"/>
            <a:ext cx="5929563" cy="4624889"/>
          </a:xfrm>
        </p:spPr>
        <p:txBody>
          <a:bodyPr/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10905-6DCF-4F4E-B04B-F8607C87EE7C}"/>
              </a:ext>
            </a:extLst>
          </p:cNvPr>
          <p:cNvSpPr>
            <a:spLocks noGrp="1"/>
          </p:cNvSpPr>
          <p:nvPr userDrawn="1">
            <p:ph sz="half" idx="2"/>
          </p:nvPr>
        </p:nvSpPr>
        <p:spPr>
          <a:xfrm>
            <a:off x="6172200" y="1620000"/>
            <a:ext cx="5929562" cy="4624889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3E7A30D6-E951-496F-8A9A-F5A9933D65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350A24-433D-43DF-80CE-C65DD509E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" y="810000"/>
            <a:ext cx="1544162" cy="43761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8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‹Nr.›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538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171AC-0215-4F21-AA05-C0DC34BDD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76" y="1620000"/>
            <a:ext cx="5907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2994F-61BF-414A-BF8F-C93738B5E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976" y="2505075"/>
            <a:ext cx="5907600" cy="3684588"/>
          </a:xfrm>
        </p:spPr>
        <p:txBody>
          <a:bodyPr/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8DF2F9C-F15F-4454-901A-EBC7F20482F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6194400" y="1620000"/>
            <a:ext cx="5907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A247CCA-A849-43D3-B298-672566DE74B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194400" y="2505075"/>
            <a:ext cx="5907600" cy="3684588"/>
          </a:xfrm>
        </p:spPr>
        <p:txBody>
          <a:bodyPr/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FF026A-1FD8-4976-917F-CB2F76377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1E47645-633F-4E28-8658-4E2E6E8BFA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" y="810000"/>
            <a:ext cx="1544162" cy="437616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12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13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‹Nr.›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408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6B99719-B139-4C20-B92A-FB2E82B10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" y="1681199"/>
            <a:ext cx="3888000" cy="7482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B8C48878-F594-46F8-AB59-26AD2D12194C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90000" y="2510120"/>
            <a:ext cx="3888000" cy="35169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A7828D4-EFD7-4FBB-8A8C-0FE77295D3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53428" y="1681199"/>
            <a:ext cx="3888000" cy="7482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F8EDF094-4200-40C5-8B09-2D6A75927B60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153428" y="2510119"/>
            <a:ext cx="3888000" cy="35169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88D76455-1D25-4CD4-9CA0-9E31F9EE24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16855" y="1681198"/>
            <a:ext cx="3888000" cy="7482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FFD71EB5-D4D7-4B50-B806-67AA4C1906B2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216855" y="2509462"/>
            <a:ext cx="3888000" cy="35169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7451B09-7F08-4F1C-9232-1952B5861113}"/>
              </a:ext>
            </a:extLst>
          </p:cNvPr>
          <p:cNvCxnSpPr/>
          <p:nvPr userDrawn="1"/>
        </p:nvCxnSpPr>
        <p:spPr>
          <a:xfrm>
            <a:off x="4065714" y="1681199"/>
            <a:ext cx="0" cy="43452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33FD324-2D60-4BC8-8B81-4D38FCCD6059}"/>
              </a:ext>
            </a:extLst>
          </p:cNvPr>
          <p:cNvCxnSpPr/>
          <p:nvPr userDrawn="1"/>
        </p:nvCxnSpPr>
        <p:spPr>
          <a:xfrm>
            <a:off x="8129142" y="1681199"/>
            <a:ext cx="0" cy="43452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E8B9DAFD-A83A-4D66-8CD2-9DA67F63197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988335-0776-4E56-82DE-F299ECD8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" y="810000"/>
            <a:ext cx="1544162" cy="437616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16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17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8" name="CasellaDiTesto 17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‹Nr.›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898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0831A6D-E881-4030-9CAE-ADD9A10CFEA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41313" y="2000250"/>
            <a:ext cx="11469687" cy="3960813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BF8AA518-6CF8-4ADE-B535-C54F5219A4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E9C2A2-A8D9-4840-8C78-5D1CEF61C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" y="810000"/>
            <a:ext cx="1544162" cy="437616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‹Nr.›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484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FA857-BD8E-401B-BD65-5E68214E1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8C9BB-E097-4AD8-A4C8-6E3CE9423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36DECCD-91AE-40FB-824A-AB2C3E8F2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2D73FC-CA60-4228-83E5-BE1264A46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" y="810000"/>
            <a:ext cx="1544162" cy="43761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8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‹Nr.›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242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2F3A60-F73A-4E73-8F81-1779E06166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603A2E-D38D-4209-82F8-B06A1A27A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" y="810000"/>
            <a:ext cx="1544162" cy="43761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7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8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‹Nr.›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57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35CD86-BAD3-4748-9526-5FAFCD0F9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8719"/>
            <a:ext cx="10515600" cy="45582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F42F0C-8B09-4BE8-9F9E-82F92B90AFD9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AC907200-FC85-423A-9087-10E627F84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1E185E2-568A-4656-9939-28CBCB252B2D}"/>
              </a:ext>
            </a:extLst>
          </p:cNvPr>
          <p:cNvSpPr txBox="1">
            <a:spLocks/>
          </p:cNvSpPr>
          <p:nvPr userDrawn="1"/>
        </p:nvSpPr>
        <p:spPr>
          <a:xfrm>
            <a:off x="2008900" y="90001"/>
            <a:ext cx="8023100" cy="143999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8AFD90-C687-4913-B043-7BD69F9FE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225" y="90001"/>
            <a:ext cx="8415776" cy="1349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367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8" r:id="rId6"/>
    <p:sldLayoutId id="2147484124" r:id="rId7"/>
    <p:sldLayoutId id="2147484126" r:id="rId8"/>
    <p:sldLayoutId id="2147484129" r:id="rId9"/>
    <p:sldLayoutId id="2147484127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B9494-10A2-405C-A6F8-397BDC4EC9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altLang="zh-CN" dirty="0"/>
              <a:t>Software-defined Manufacturing: Data Representation 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030107-7B56-45D1-B27B-FC4052751A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 altLang="zh-CN" dirty="0"/>
          </a:p>
          <a:p>
            <a:r>
              <a:rPr lang="en-GB" altLang="zh-CN" dirty="0"/>
              <a:t>C. </a:t>
            </a:r>
            <a:r>
              <a:rPr lang="en-GB" altLang="zh-CN" dirty="0" err="1"/>
              <a:t>Ellwein</a:t>
            </a:r>
            <a:r>
              <a:rPr lang="en-GB" altLang="zh-CN" baseline="30000" dirty="0" err="1"/>
              <a:t>a</a:t>
            </a:r>
            <a:r>
              <a:rPr lang="en-GB" altLang="zh-CN" dirty="0"/>
              <a:t>, </a:t>
            </a:r>
            <a:r>
              <a:rPr lang="en-GB" altLang="zh-CN" u="sng" dirty="0"/>
              <a:t>R. </a:t>
            </a:r>
            <a:r>
              <a:rPr lang="en-GB" altLang="zh-CN" u="sng" dirty="0" err="1"/>
              <a:t>Neumann</a:t>
            </a:r>
            <a:r>
              <a:rPr lang="en-GB" altLang="zh-CN" u="sng" baseline="30000" dirty="0" err="1"/>
              <a:t>a</a:t>
            </a:r>
            <a:r>
              <a:rPr lang="en-GB" altLang="zh-CN" dirty="0"/>
              <a:t>, A. Verl</a:t>
            </a:r>
            <a:r>
              <a:rPr lang="en-GB" altLang="zh-CN" baseline="30000" dirty="0"/>
              <a:t>a</a:t>
            </a:r>
          </a:p>
          <a:p>
            <a:endParaRPr lang="en-GB" altLang="zh-CN" baseline="30000" dirty="0"/>
          </a:p>
          <a:p>
            <a:r>
              <a:rPr lang="en-GB" altLang="zh-CN" sz="2400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zh-CN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en-GB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of Stuttgart, ISW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F257399-B1C3-4167-B0B3-40807CA6DC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119" y="6116715"/>
            <a:ext cx="2163762" cy="55041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974B5AC3-B0E9-4B4B-8BCB-AF871B31F98E}"/>
              </a:ext>
            </a:extLst>
          </p:cNvPr>
          <p:cNvSpPr txBox="1"/>
          <p:nvPr/>
        </p:nvSpPr>
        <p:spPr>
          <a:xfrm>
            <a:off x="3053919" y="3331192"/>
            <a:ext cx="6107836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1200" cap="none" spc="0" normalizeH="0" baseline="0" noProof="0" dirty="0">
                <a:ln>
                  <a:noFill/>
                </a:ln>
                <a:solidFill>
                  <a:srgbClr val="3E444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Software-defined Manufacturing: Data </a:t>
            </a:r>
            <a:r>
              <a:rPr kumimoji="0" lang="de-DE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3E444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Representation</a:t>
            </a:r>
            <a:r>
              <a:rPr kumimoji="0" lang="de-DE" sz="700" b="0" i="0" u="none" strike="noStrike" kern="1200" cap="none" spc="0" normalizeH="0" baseline="0" noProof="0" dirty="0">
                <a:ln>
                  <a:noFill/>
                </a:ln>
                <a:solidFill>
                  <a:srgbClr val="3E444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| C. Ellwein, R. Neumann, A. Verl</a:t>
            </a:r>
          </a:p>
        </p:txBody>
      </p:sp>
    </p:spTree>
    <p:extLst>
      <p:ext uri="{BB962C8B-B14F-4D97-AF65-F5344CB8AC3E}">
        <p14:creationId xmlns:p14="http://schemas.microsoft.com/office/powerpoint/2010/main" val="152127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873CC02A-E4EB-4ED0-A624-FDA7FE648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altLang="zh-CN" dirty="0"/>
              <a:t>Software-defined Manufacturing: Data Representation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0AF542-A822-492F-A39E-F2F54309E5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dirty="0"/>
              <a:t>C. </a:t>
            </a:r>
            <a:r>
              <a:rPr lang="en-GB" altLang="zh-CN" dirty="0" err="1"/>
              <a:t>Ellwein</a:t>
            </a:r>
            <a:r>
              <a:rPr lang="en-GB" altLang="zh-CN" baseline="30000" dirty="0" err="1"/>
              <a:t>a</a:t>
            </a:r>
            <a:r>
              <a:rPr lang="en-GB" altLang="zh-CN" dirty="0"/>
              <a:t>, </a:t>
            </a:r>
            <a:r>
              <a:rPr lang="en-GB" altLang="zh-CN" u="sng" dirty="0"/>
              <a:t>R. </a:t>
            </a:r>
            <a:r>
              <a:rPr lang="en-GB" altLang="zh-CN" u="sng" dirty="0" err="1"/>
              <a:t>Neumann</a:t>
            </a:r>
            <a:r>
              <a:rPr lang="en-GB" altLang="zh-CN" u="sng" baseline="30000" dirty="0" err="1"/>
              <a:t>a</a:t>
            </a:r>
            <a:r>
              <a:rPr lang="en-GB" altLang="zh-CN" dirty="0"/>
              <a:t>, A. Verl</a:t>
            </a:r>
            <a:r>
              <a:rPr lang="en-GB" altLang="zh-CN" baseline="30000" dirty="0"/>
              <a:t>a</a:t>
            </a:r>
          </a:p>
          <a:p>
            <a:endParaRPr lang="en-GB" altLang="zh-CN" baseline="30000" dirty="0"/>
          </a:p>
          <a:p>
            <a:r>
              <a:rPr lang="en-GB" altLang="zh-CN" sz="1800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zh-CN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en-GB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 of Stuttgart, ISW</a:t>
            </a:r>
          </a:p>
          <a:p>
            <a:endParaRPr lang="zh-CN" altLang="en-US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7EF170B-2C5A-4F17-A7CF-A2821F0AF7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119" y="6116715"/>
            <a:ext cx="2163762" cy="55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218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FEAD495440622445A2BFFF9ED5424CAC" ma:contentTypeVersion="3" ma:contentTypeDescription="新建文档。" ma:contentTypeScope="" ma:versionID="744bd0486a918c67f337f09a25ae431f">
  <xsd:schema xmlns:xsd="http://www.w3.org/2001/XMLSchema" xmlns:xs="http://www.w3.org/2001/XMLSchema" xmlns:p="http://schemas.microsoft.com/office/2006/metadata/properties" xmlns:ns3="5052c30a-3f7d-4a6b-85c4-0c42839b095d" targetNamespace="http://schemas.microsoft.com/office/2006/metadata/properties" ma:root="true" ma:fieldsID="b7a831ccc10ebb637129acd09038d71b" ns3:_="">
    <xsd:import namespace="5052c30a-3f7d-4a6b-85c4-0c42839b095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2c30a-3f7d-4a6b-85c4-0c42839b095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享对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享对象详细信息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享提示哈希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656616-48B3-42FC-846F-285E5D991A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52c30a-3f7d-4a6b-85c4-0c42839b09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BFE5CE-6CB8-48E2-9735-C436823162E8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5052c30a-3f7d-4a6b-85c4-0c42839b095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EA6C5A6-B81C-4177-80CA-C2ED1B4C36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0</TotalTime>
  <Words>59</Words>
  <Application>Microsoft Office PowerPoint</Application>
  <PresentationFormat>Breitbild</PresentationFormat>
  <Paragraphs>10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等线</vt:lpstr>
      <vt:lpstr>Arial</vt:lpstr>
      <vt:lpstr>Calibri</vt:lpstr>
      <vt:lpstr>Calibri Light</vt:lpstr>
      <vt:lpstr>Office Theme</vt:lpstr>
      <vt:lpstr>Software-defined Manufacturing: Data Representation </vt:lpstr>
      <vt:lpstr>Software-defined Manufacturing: Data Representation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Alessandro Simeone</dc:creator>
  <cp:lastModifiedBy>Rebekka Neumann</cp:lastModifiedBy>
  <cp:revision>68</cp:revision>
  <dcterms:created xsi:type="dcterms:W3CDTF">2018-01-24T06:22:27Z</dcterms:created>
  <dcterms:modified xsi:type="dcterms:W3CDTF">2022-06-23T14:20:40Z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0x010100FEAD495440622445A2BFFF9ED5424CAC</vt:lpwstr>
  </property>
</Properties>
</file>